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1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4CCD-31DA-4FF7-BF00-30BFF99E90F6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DC38-CA31-4CC5-AF5D-F54F8F6E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Adult Cardiac Arrest Algorithm―2015 Update.</a:t>
            </a:r>
          </a:p>
        </p:txBody>
      </p:sp>
    </p:spTree>
    <p:extLst>
      <p:ext uri="{BB962C8B-B14F-4D97-AF65-F5344CB8AC3E}">
        <p14:creationId xmlns:p14="http://schemas.microsoft.com/office/powerpoint/2010/main" val="414189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43923" y="7235952"/>
            <a:ext cx="127000" cy="1948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‹#›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eccstudent" TargetMode="External"/><Relationship Id="rId2" Type="http://schemas.openxmlformats.org/officeDocument/2006/relationships/hyperlink" Target="http://www.heart.org/eccstudne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94175" y="3206750"/>
            <a:ext cx="5533390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2973" y="939927"/>
          <a:ext cx="9145523" cy="160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7647"/>
                <a:gridCol w="4857876"/>
              </a:tblGrid>
              <a:tr h="527304">
                <a:tc gridSpan="2">
                  <a:txBody>
                    <a:bodyPr/>
                    <a:lstStyle/>
                    <a:p>
                      <a:pPr marL="150812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ahoma"/>
                          <a:cs typeface="Tahoma"/>
                        </a:rPr>
                        <a:t>20</a:t>
                      </a:r>
                      <a:r>
                        <a:rPr sz="1200" b="1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hythm</a:t>
                      </a:r>
                      <a:r>
                        <a:rPr sz="1200" b="1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ps</a:t>
                      </a:r>
                      <a:r>
                        <a:rPr sz="1200" b="1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200" b="1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re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co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ur</a:t>
                      </a:r>
                      <a:r>
                        <a:rPr sz="1200" b="1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me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nt</a:t>
                      </a:r>
                      <a:r>
                        <a:rPr sz="1200" b="1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with</a:t>
                      </a:r>
                      <a:r>
                        <a:rPr sz="1200" b="1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he</a:t>
                      </a:r>
                      <a:r>
                        <a:rPr sz="1200" b="1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ll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ow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b="1" spc="-1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200" b="1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hi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ng</a:t>
                      </a:r>
                      <a:r>
                        <a:rPr sz="1200" b="1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cho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200" b="1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b="1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200" b="1" spc="0" dirty="0" smtClean="0">
                          <a:latin typeface="Tahoma"/>
                          <a:cs typeface="Tahoma"/>
                        </a:rPr>
                        <a:t>: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77848">
                <a:tc>
                  <a:txBody>
                    <a:bodyPr/>
                    <a:lstStyle/>
                    <a:p>
                      <a:pPr marL="64769" marR="29095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Ag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1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hy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m/as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ys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ole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Atri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ibrill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tion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0086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Atri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tter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10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ibri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n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om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ic</a:t>
                      </a:r>
                      <a:r>
                        <a:rPr sz="1000" spc="-9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chyc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rdia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No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ma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hy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6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mor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ic</a:t>
                      </a:r>
                      <a:r>
                        <a:rPr sz="1000" spc="-8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cul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hyc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rdia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1781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lsele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yc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rd</a:t>
                      </a:r>
                      <a:r>
                        <a:rPr sz="1000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1594" marR="1397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degr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6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atri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(M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bitz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I,</a:t>
                      </a:r>
                      <a:r>
                        <a:rPr sz="10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nck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eb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)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degr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atri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(Mobitz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II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ock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ts val="119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yc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rdia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hyc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rdia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1594">
                        <a:lnSpc>
                          <a:spcPts val="1165"/>
                        </a:lnSpc>
                      </a:pPr>
                      <a:r>
                        <a:rPr sz="10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degr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7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trio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cul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k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194175" y="5207634"/>
            <a:ext cx="5438775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1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80258"/>
              </p:ext>
            </p:extLst>
          </p:nvPr>
        </p:nvGraphicFramePr>
        <p:xfrm>
          <a:off x="672973" y="2732532"/>
          <a:ext cx="9145522" cy="4603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854"/>
                <a:gridCol w="1143380"/>
                <a:gridCol w="914399"/>
                <a:gridCol w="5715889"/>
              </a:tblGrid>
              <a:tr h="313944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b="1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&amp;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28600" algn="l"/>
                        </a:tabLst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1000" b="1" dirty="0" smtClean="0">
                          <a:latin typeface="Tahoma"/>
                          <a:cs typeface="Tahoma"/>
                        </a:rPr>
                        <a:t>ETI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GY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 marR="250825" indent="34925">
                        <a:lnSpc>
                          <a:spcPct val="100000"/>
                        </a:lnSpc>
                      </a:pPr>
                      <a:r>
                        <a:rPr sz="1000" b="1" spc="-2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RIA 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W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74625" indent="55880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SA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PLE S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b="1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5817">
                <a:tc>
                  <a:txBody>
                    <a:bodyPr/>
                    <a:lstStyle/>
                    <a:p>
                      <a:pPr marL="421640" marR="153035" indent="-273685">
                        <a:lnSpc>
                          <a:spcPts val="127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rm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 S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nu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hy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055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Norm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None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64795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34010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.0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436245" indent="-1905">
                        <a:lnSpc>
                          <a:spcPct val="10000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e, no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mal 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hy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2711">
                <a:tc>
                  <a:txBody>
                    <a:bodyPr/>
                    <a:lstStyle/>
                    <a:p>
                      <a:pPr marL="274955" marR="273050" indent="133985">
                        <a:lnSpc>
                          <a:spcPts val="126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nu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055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ci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An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ty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ine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ne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Sh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k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F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on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mi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Ant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rior</a:t>
                      </a:r>
                      <a:r>
                        <a:rPr sz="9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MI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64795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lang="en-US" sz="1000" spc="-5" dirty="0" smtClean="0">
                          <a:latin typeface="Tahoma"/>
                          <a:cs typeface="Tahoma"/>
                        </a:rPr>
                        <a:t>50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64769" marR="334010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.0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06705" indent="38100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ate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lang="en-US" sz="1000" spc="-5" dirty="0" smtClean="0">
                          <a:latin typeface="Tahoma"/>
                          <a:cs typeface="Tahoma"/>
                        </a:rPr>
                        <a:t>5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57985" y="534457"/>
            <a:ext cx="9342432" cy="45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596" b="1">
                <a:latin typeface="Arial" panose="020B0604020202020204" pitchFamily="34" charset="0"/>
              </a:rPr>
              <a:t>Adult Cardiac Arrest Algorithm―2015 Update.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3" y="6960745"/>
            <a:ext cx="1386000" cy="56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44" y="1191817"/>
            <a:ext cx="4150080" cy="53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55745" y="6683545"/>
            <a:ext cx="4310064" cy="25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97" b="1">
                <a:latin typeface="Arial" panose="020B0604020202020204" pitchFamily="34" charset="0"/>
              </a:rPr>
              <a:t>Mark S. Link et al. Circulation. 2015;132:S444-S464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62177" y="7388425"/>
            <a:ext cx="3986928" cy="38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98">
                <a:latin typeface="Arial" panose="020B0604020202020204" pitchFamily="34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00662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1382078"/>
            <a:ext cx="5228273" cy="50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3" y="1151573"/>
            <a:ext cx="5050155" cy="54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7" y="1340167"/>
            <a:ext cx="5919788" cy="5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065" y="6172200"/>
            <a:ext cx="5396865" cy="7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4175" y="1260475"/>
            <a:ext cx="5486400" cy="163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4175" y="3378834"/>
            <a:ext cx="5452745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2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62731"/>
              </p:ext>
            </p:extLst>
          </p:nvPr>
        </p:nvGraphicFramePr>
        <p:xfrm>
          <a:off x="672973" y="939927"/>
          <a:ext cx="9145522" cy="6405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854"/>
                <a:gridCol w="1143380"/>
                <a:gridCol w="914399"/>
                <a:gridCol w="5715889"/>
              </a:tblGrid>
              <a:tr h="31242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b="1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&amp;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1000" b="1" dirty="0" smtClean="0">
                          <a:latin typeface="Tahoma"/>
                          <a:cs typeface="Tahoma"/>
                        </a:rPr>
                        <a:t>ETI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GY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 marR="250825" indent="34925">
                        <a:lnSpc>
                          <a:spcPct val="100000"/>
                        </a:lnSpc>
                      </a:pPr>
                      <a:r>
                        <a:rPr sz="1000" b="1" spc="-2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RIA 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W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74625" indent="55880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SA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PLE S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b="1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6341">
                <a:tc>
                  <a:txBody>
                    <a:bodyPr/>
                    <a:lstStyle/>
                    <a:p>
                      <a:pPr marL="276225" marR="279400">
                        <a:lnSpc>
                          <a:spcPts val="125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nu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ad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06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415925" indent="-228600">
                        <a:lnSpc>
                          <a:spcPct val="101099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Norm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 s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p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7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lau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mi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rior</a:t>
                      </a:r>
                      <a:r>
                        <a:rPr sz="9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MI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291465" indent="-228600">
                        <a:lnSpc>
                          <a:spcPct val="101099"/>
                        </a:lnSpc>
                        <a:spcBef>
                          <a:spcPts val="1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900" spc="-1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n,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ra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7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P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4163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below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 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3401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.0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22250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below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lang="en-US" sz="1000" spc="0" dirty="0" smtClean="0">
                          <a:latin typeface="Tahoma"/>
                          <a:cs typeface="Tahoma"/>
                        </a:rPr>
                        <a:t> (AHA below</a:t>
                      </a:r>
                      <a:r>
                        <a:rPr lang="en-US" sz="1000" spc="0" baseline="0" dirty="0" smtClean="0">
                          <a:latin typeface="Tahoma"/>
                          <a:cs typeface="Tahoma"/>
                        </a:rPr>
                        <a:t> 50)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334">
                <a:tc>
                  <a:txBody>
                    <a:bodyPr/>
                    <a:lstStyle/>
                    <a:p>
                      <a:pPr marL="108585" marR="112395" indent="5715" algn="ctr">
                        <a:lnSpc>
                          <a:spcPct val="100899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C/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PV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D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6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ntr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/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ol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z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ti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on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7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yp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1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yp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si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on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le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ly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oc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di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R="229235" algn="ctr">
                        <a:lnSpc>
                          <a:spcPct val="100000"/>
                        </a:lnSpc>
                      </a:pP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iti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F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838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ess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900" spc="-8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ig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ki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ati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9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ff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7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 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eps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Cyc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li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-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900" spc="-5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ep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ess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</a:t>
                      </a:r>
                      <a:r>
                        <a:rPr sz="9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id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7338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AN</a:t>
                      </a:r>
                      <a:r>
                        <a:rPr sz="1000" spc="-7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IC B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205740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5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6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257175" indent="1270">
                        <a:lnSpc>
                          <a:spcPct val="10000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0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rly be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 (wide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&amp; biz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9601">
                <a:tc>
                  <a:txBody>
                    <a:bodyPr/>
                    <a:lstStyle/>
                    <a:p>
                      <a:pPr marL="273685" marR="128905" indent="-147955">
                        <a:lnSpc>
                          <a:spcPts val="1260"/>
                        </a:lnSpc>
                      </a:pP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Su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pra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ar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3370" marR="158115" indent="-228600">
                        <a:lnSpc>
                          <a:spcPts val="1080"/>
                        </a:lnSpc>
                        <a:spcBef>
                          <a:spcPts val="2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Not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vi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dd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6479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6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5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pri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0.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5900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lang="en-US" sz="1000" spc="-5" dirty="0" smtClean="0">
                          <a:latin typeface="Tahoma"/>
                          <a:cs typeface="Tahoma"/>
                        </a:rPr>
                        <a:t>5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25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820" y="2663825"/>
            <a:ext cx="5409564" cy="1106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4175" y="1260475"/>
            <a:ext cx="5255895" cy="111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4340" y="4335779"/>
            <a:ext cx="5460365" cy="953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4175" y="5690870"/>
            <a:ext cx="5289550" cy="848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2973" y="939927"/>
          <a:ext cx="9145522" cy="5798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854"/>
                <a:gridCol w="1143380"/>
                <a:gridCol w="914399"/>
                <a:gridCol w="5715889"/>
              </a:tblGrid>
              <a:tr h="31242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b="1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&amp;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1000" b="1" dirty="0" smtClean="0">
                          <a:latin typeface="Tahoma"/>
                          <a:cs typeface="Tahoma"/>
                        </a:rPr>
                        <a:t>ETI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GY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 marR="250825" indent="34925">
                        <a:lnSpc>
                          <a:spcPct val="100000"/>
                        </a:lnSpc>
                      </a:pPr>
                      <a:r>
                        <a:rPr sz="1000" b="1" spc="-2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RIA 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W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74625" indent="55880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SA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PLE S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b="1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0497">
                <a:tc>
                  <a:txBody>
                    <a:bodyPr/>
                    <a:lstStyle/>
                    <a:p>
                      <a:pPr marL="64769">
                        <a:lnSpc>
                          <a:spcPts val="1305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341630" algn="ctr">
                        <a:lnSpc>
                          <a:spcPts val="1095"/>
                        </a:lnSpc>
                      </a:pP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3370" marR="334010" indent="-228600">
                        <a:lnSpc>
                          <a:spcPts val="109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ch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rt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di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4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MI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ity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275590" indent="-228600">
                        <a:lnSpc>
                          <a:spcPct val="101400"/>
                        </a:lnSpc>
                        <a:spcBef>
                          <a:spcPts val="2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itr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9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055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rth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yr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Oft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p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1112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Atri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250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t: 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7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5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54330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e,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4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.0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0.1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43510">
                        <a:lnSpc>
                          <a:spcPct val="101299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lar,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lled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5569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-2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3370" marR="334010" indent="-228600">
                        <a:lnSpc>
                          <a:spcPct val="101099"/>
                        </a:lnSpc>
                        <a:spcBef>
                          <a:spcPts val="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ch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rt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di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ity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F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MI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176530" indent="-228600">
                        <a:lnSpc>
                          <a:spcPct val="101099"/>
                        </a:lnSpc>
                        <a:spcBef>
                          <a:spcPts val="1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18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900" spc="-1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pi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09855">
                        <a:lnSpc>
                          <a:spcPct val="100699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tri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35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60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t.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trolled,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40995">
                        <a:lnSpc>
                          <a:spcPct val="100099"/>
                        </a:lnSpc>
                        <a:spcBef>
                          <a:spcPts val="3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oll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. P</a:t>
                      </a:r>
                      <a:r>
                        <a:rPr sz="1000" spc="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spc="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6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74295">
                        <a:lnSpc>
                          <a:spcPct val="101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lar,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lled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’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1292">
                <a:tc>
                  <a:txBody>
                    <a:bodyPr/>
                    <a:lstStyle/>
                    <a:p>
                      <a:pPr marL="358775" marR="358140" indent="0" algn="ctr">
                        <a:lnSpc>
                          <a:spcPts val="127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uls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2870">
                        <a:lnSpc>
                          <a:spcPts val="1240"/>
                        </a:lnSpc>
                      </a:pP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8"/>
                        </a:spcBef>
                      </a:pPr>
                      <a:endParaRPr sz="1200"/>
                    </a:p>
                    <a:p>
                      <a:pPr marL="293370" marR="118745" indent="-228600">
                        <a:lnSpc>
                          <a:spcPct val="1016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ny rh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thm</a:t>
                      </a:r>
                      <a:r>
                        <a:rPr sz="9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hould 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ut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not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3701">
                <a:tc>
                  <a:txBody>
                    <a:bodyPr/>
                    <a:lstStyle/>
                    <a:p>
                      <a:pPr marL="111760" marR="113030" indent="0" algn="ctr">
                        <a:lnSpc>
                          <a:spcPct val="955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***2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 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V 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ck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Typ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– M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ob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 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, W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enc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05740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4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06705">
                        <a:lnSpc>
                          <a:spcPct val="101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920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ger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&amp; 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ger,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ropped</a:t>
                      </a:r>
                      <a:r>
                        <a:rPr sz="1000" spc="-6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065" y="2915285"/>
            <a:ext cx="5303520" cy="1810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2275" y="4733290"/>
            <a:ext cx="532320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5925" y="5920740"/>
            <a:ext cx="5417820" cy="926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4340" y="1260475"/>
            <a:ext cx="5335270" cy="1494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4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2973" y="939927"/>
          <a:ext cx="9145522" cy="6150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854"/>
                <a:gridCol w="1143380"/>
                <a:gridCol w="914399"/>
                <a:gridCol w="5715889"/>
              </a:tblGrid>
              <a:tr h="31242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b="1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&amp;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1000" b="1" dirty="0" smtClean="0">
                          <a:latin typeface="Tahoma"/>
                          <a:cs typeface="Tahoma"/>
                        </a:rPr>
                        <a:t>ETI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GY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 marR="250825" indent="34925">
                        <a:lnSpc>
                          <a:spcPct val="100000"/>
                        </a:lnSpc>
                      </a:pPr>
                      <a:r>
                        <a:rPr sz="1000" b="1" spc="-2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RIA 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W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74625" indent="55880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SA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PLE S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b="1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b="1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9329">
                <a:tc>
                  <a:txBody>
                    <a:bodyPr/>
                    <a:lstStyle/>
                    <a:p>
                      <a:pPr marL="64769" marR="80645">
                        <a:lnSpc>
                          <a:spcPts val="126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2n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d  </a:t>
                      </a:r>
                      <a:r>
                        <a:rPr sz="1100" b="1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ree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V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 marR="124460" indent="38100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Ty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pe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 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ob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tz 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11125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1492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 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no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wide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64795">
                        <a:lnSpc>
                          <a:spcPct val="100499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Irreg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52"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3rd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ree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686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mp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55"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oc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ua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lly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aries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529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spc="-7" baseline="37037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baseline="37037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22" baseline="37037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2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wide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greatly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9101">
                <a:tc>
                  <a:txBody>
                    <a:bodyPr/>
                    <a:lstStyle/>
                    <a:p>
                      <a:pPr marL="236854" marR="235585" indent="0" algn="ctr">
                        <a:lnSpc>
                          <a:spcPts val="126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ia 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045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com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147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 smtClean="0">
                          <a:latin typeface="Tahoma"/>
                          <a:cs typeface="Tahoma"/>
                        </a:rPr>
                        <a:t>the</a:t>
                      </a:r>
                      <a:r>
                        <a:rPr sz="9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am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nd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ook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the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375285" indent="-228600">
                        <a:lnSpc>
                          <a:spcPts val="109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6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com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x 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rd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50190" algn="just">
                        <a:lnSpc>
                          <a:spcPct val="100499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 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 –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Ab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 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2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71475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–N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Wid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,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683895" algn="just">
                        <a:lnSpc>
                          <a:spcPts val="117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Biz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rre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749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er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10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0 All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6457">
                <a:tc>
                  <a:txBody>
                    <a:bodyPr/>
                    <a:lstStyle/>
                    <a:p>
                      <a:pPr marL="323850" marR="238760" indent="-90805">
                        <a:lnSpc>
                          <a:spcPts val="126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ll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055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ll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-17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1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ch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8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MI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497840" indent="-228600">
                        <a:lnSpc>
                          <a:spcPts val="1090"/>
                        </a:lnSpc>
                        <a:spcBef>
                          <a:spcPts val="2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te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Im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nce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8003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aot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c 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73380">
                        <a:lnSpc>
                          <a:spcPct val="99500"/>
                        </a:lnSpc>
                        <a:spcBef>
                          <a:spcPts val="1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2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–N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e,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ibrillatory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098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aotic</a:t>
                      </a:r>
                      <a:r>
                        <a:rPr sz="1000" spc="-7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 li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9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lse.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9890" y="1271269"/>
            <a:ext cx="5420360" cy="1129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9890" y="2459989"/>
            <a:ext cx="5063490" cy="86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8304" y="3550920"/>
            <a:ext cx="5457825" cy="638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5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2973" y="939927"/>
          <a:ext cx="9147045" cy="365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854"/>
                <a:gridCol w="1143380"/>
                <a:gridCol w="915923"/>
                <a:gridCol w="5715888"/>
              </a:tblGrid>
              <a:tr h="31242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000" b="1" spc="-5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&amp;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1000" b="1" dirty="0" smtClean="0">
                          <a:latin typeface="Tahoma"/>
                          <a:cs typeface="Tahoma"/>
                        </a:rPr>
                        <a:t>ETI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GY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 marR="250825" indent="34925">
                        <a:lnSpc>
                          <a:spcPct val="100000"/>
                        </a:lnSpc>
                      </a:pPr>
                      <a:r>
                        <a:rPr sz="1000" b="1" spc="-2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TE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RIA 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b="1" spc="2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W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74625" indent="55880">
                        <a:lnSpc>
                          <a:spcPct val="100000"/>
                        </a:lnSpc>
                      </a:pP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25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b="1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b="1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3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b="1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b="1" spc="0" dirty="0" smtClean="0">
                          <a:latin typeface="Tahoma"/>
                          <a:cs typeface="Tahoma"/>
                        </a:rPr>
                        <a:t>A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SA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PLE</a:t>
                      </a:r>
                      <a:r>
                        <a:rPr sz="1400" b="1" spc="-5" dirty="0" smtClean="0">
                          <a:latin typeface="Tahoma"/>
                          <a:cs typeface="Tahoma"/>
                        </a:rPr>
                        <a:t> S</a:t>
                      </a:r>
                      <a:r>
                        <a:rPr sz="1400" b="1" spc="-2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b="1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b="1" spc="-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b="1" spc="0" dirty="0" smtClean="0">
                          <a:latin typeface="Tahoma"/>
                          <a:cs typeface="Tahoma"/>
                        </a:rPr>
                        <a:t>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9100">
                <a:tc>
                  <a:txBody>
                    <a:bodyPr/>
                    <a:lstStyle/>
                    <a:p>
                      <a:pPr marL="139065" marR="140335" indent="2540" algn="ctr">
                        <a:lnSpc>
                          <a:spcPct val="95800"/>
                        </a:lnSpc>
                      </a:pP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ora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ointes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ym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ic 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ve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3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yc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i="1" spc="-5" dirty="0" smtClean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i="1" spc="0" dirty="0" smtClean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i="1" spc="0" dirty="0" smtClean="0">
                          <a:latin typeface="Arial"/>
                          <a:cs typeface="Arial"/>
                        </a:rPr>
                        <a:t>ted</a:t>
                      </a:r>
                      <a:r>
                        <a:rPr sz="1100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100" i="1" spc="-3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spc="0" dirty="0" smtClean="0">
                          <a:latin typeface="Arial"/>
                          <a:cs typeface="Arial"/>
                        </a:rPr>
                        <a:t>th m</a:t>
                      </a:r>
                      <a:r>
                        <a:rPr sz="1100" i="1" spc="-5" dirty="0" smtClean="0">
                          <a:latin typeface="Arial"/>
                          <a:cs typeface="Arial"/>
                        </a:rPr>
                        <a:t>ag</a:t>
                      </a:r>
                      <a:r>
                        <a:rPr sz="1100" i="1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1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i="1" spc="-5" dirty="0" smtClean="0">
                          <a:latin typeface="Arial"/>
                          <a:cs typeface="Arial"/>
                        </a:rPr>
                        <a:t>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80035">
                        <a:lnSpc>
                          <a:spcPct val="101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aot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c w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557530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2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6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–N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351155">
                        <a:lnSpc>
                          <a:spcPts val="1190"/>
                        </a:lnSpc>
                        <a:spcBef>
                          <a:spcPts val="6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ts twist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08585">
                        <a:lnSpc>
                          <a:spcPct val="101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aotic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 li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ls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47"/>
                        </a:spcBef>
                      </a:pPr>
                      <a:endParaRPr sz="1200"/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ts</a:t>
                      </a:r>
                      <a:r>
                        <a:rPr sz="1000" spc="-6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592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100" b="1" i="1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yi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ng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rt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381635" indent="-228600">
                        <a:lnSpc>
                          <a:spcPts val="1130"/>
                        </a:lnSpc>
                        <a:spcBef>
                          <a:spcPts val="5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Dr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ar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ts val="1035"/>
                        </a:lnSpc>
                      </a:pPr>
                      <a:r>
                        <a:rPr sz="900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ro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vi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ome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9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av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6479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lar 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ow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441959">
                        <a:lnSpc>
                          <a:spcPct val="101000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2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173990">
                        <a:lnSpc>
                          <a:spcPts val="1210"/>
                        </a:lnSpc>
                        <a:spcBef>
                          <a:spcPts val="30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 wide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07314">
                        <a:lnSpc>
                          <a:spcPct val="10000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w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biz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rre stret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ch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ed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ou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 w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es.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245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1100" b="1" i="1" dirty="0" smtClean="0">
                          <a:latin typeface="Arial"/>
                          <a:cs typeface="Arial"/>
                        </a:rPr>
                        <a:t>**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sz="1100" b="1" i="1" spc="-2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-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i="1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i="1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i="1" spc="0" dirty="0" smtClean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3370" marR="25336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1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ve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1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n 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ar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es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93370" marR="83185" indent="-228600">
                        <a:lnSpc>
                          <a:spcPts val="1090"/>
                        </a:lnSpc>
                        <a:spcBef>
                          <a:spcPts val="30"/>
                        </a:spcBef>
                        <a:tabLst>
                          <a:tab pos="293370" algn="l"/>
                        </a:tabLst>
                      </a:pPr>
                      <a:r>
                        <a:rPr sz="900" dirty="0" smtClean="0">
                          <a:latin typeface="Times New Roman"/>
                          <a:cs typeface="Times New Roman"/>
                        </a:rPr>
                        <a:t>♥	</a:t>
                      </a:r>
                      <a:r>
                        <a:rPr sz="900" dirty="0" smtClean="0">
                          <a:latin typeface="Tahoma"/>
                          <a:cs typeface="Tahoma"/>
                        </a:rPr>
                        <a:t>Un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d</a:t>
                      </a:r>
                      <a:r>
                        <a:rPr sz="9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-t</a:t>
                      </a:r>
                      <a:r>
                        <a:rPr sz="900" spc="-2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5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9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or </a:t>
                      </a:r>
                      <a:r>
                        <a:rPr sz="900" spc="10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900" spc="-5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900" spc="-1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900" spc="0" dirty="0" smtClean="0">
                          <a:latin typeface="Tahoma"/>
                          <a:cs typeface="Tahoma"/>
                        </a:rPr>
                        <a:t>b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9019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less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4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141605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V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1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te P</a:t>
                      </a:r>
                      <a:r>
                        <a:rPr sz="1000" spc="-1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may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be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 marR="44195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pre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 P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4769">
                        <a:lnSpc>
                          <a:spcPts val="1125"/>
                        </a:lnSpc>
                      </a:pPr>
                      <a:r>
                        <a:rPr sz="100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-4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2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74625">
                        <a:lnSpc>
                          <a:spcPct val="99500"/>
                        </a:lnSpc>
                      </a:pP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tr</a:t>
                      </a:r>
                      <a:r>
                        <a:rPr sz="1000" spc="5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ig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000" spc="-3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li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000" spc="-25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on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s 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5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000" spc="10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000" spc="-5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0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325" y="6859905"/>
            <a:ext cx="9525" cy="173354"/>
          </a:xfrm>
          <a:custGeom>
            <a:avLst/>
            <a:gdLst/>
            <a:ahLst/>
            <a:cxnLst/>
            <a:rect l="l" t="t" r="r" b="b"/>
            <a:pathLst>
              <a:path w="9525" h="173354">
                <a:moveTo>
                  <a:pt x="4444" y="0"/>
                </a:moveTo>
                <a:lnTo>
                  <a:pt x="1269" y="1270"/>
                </a:lnTo>
                <a:lnTo>
                  <a:pt x="0" y="4445"/>
                </a:lnTo>
                <a:lnTo>
                  <a:pt x="0" y="168910"/>
                </a:lnTo>
                <a:lnTo>
                  <a:pt x="1269" y="172085"/>
                </a:lnTo>
                <a:lnTo>
                  <a:pt x="4444" y="173355"/>
                </a:lnTo>
                <a:lnTo>
                  <a:pt x="7619" y="172085"/>
                </a:lnTo>
                <a:lnTo>
                  <a:pt x="9525" y="168910"/>
                </a:lnTo>
                <a:lnTo>
                  <a:pt x="9525" y="4445"/>
                </a:lnTo>
                <a:lnTo>
                  <a:pt x="7619" y="1270"/>
                </a:lnTo>
                <a:lnTo>
                  <a:pt x="4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5669" y="6800215"/>
            <a:ext cx="67945" cy="76200"/>
          </a:xfrm>
          <a:custGeom>
            <a:avLst/>
            <a:gdLst/>
            <a:ahLst/>
            <a:cxnLst/>
            <a:rect l="l" t="t" r="r" b="b"/>
            <a:pathLst>
              <a:path w="67945" h="76200">
                <a:moveTo>
                  <a:pt x="38100" y="0"/>
                </a:moveTo>
                <a:lnTo>
                  <a:pt x="0" y="76199"/>
                </a:lnTo>
                <a:lnTo>
                  <a:pt x="33655" y="76199"/>
                </a:lnTo>
                <a:lnTo>
                  <a:pt x="33655" y="64134"/>
                </a:lnTo>
                <a:lnTo>
                  <a:pt x="34925" y="60959"/>
                </a:lnTo>
                <a:lnTo>
                  <a:pt x="38100" y="59689"/>
                </a:lnTo>
                <a:lnTo>
                  <a:pt x="67945" y="5968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3769" y="6859905"/>
            <a:ext cx="38100" cy="16509"/>
          </a:xfrm>
          <a:custGeom>
            <a:avLst/>
            <a:gdLst/>
            <a:ahLst/>
            <a:cxnLst/>
            <a:rect l="l" t="t" r="r" b="b"/>
            <a:pathLst>
              <a:path w="38100" h="16509">
                <a:moveTo>
                  <a:pt x="29845" y="0"/>
                </a:moveTo>
                <a:lnTo>
                  <a:pt x="0" y="0"/>
                </a:lnTo>
                <a:lnTo>
                  <a:pt x="3175" y="1270"/>
                </a:lnTo>
                <a:lnTo>
                  <a:pt x="5080" y="4445"/>
                </a:lnTo>
                <a:lnTo>
                  <a:pt x="5080" y="16510"/>
                </a:lnTo>
                <a:lnTo>
                  <a:pt x="38100" y="16510"/>
                </a:lnTo>
                <a:lnTo>
                  <a:pt x="29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7254" y="6682740"/>
            <a:ext cx="8889" cy="175259"/>
          </a:xfrm>
          <a:custGeom>
            <a:avLst/>
            <a:gdLst/>
            <a:ahLst/>
            <a:cxnLst/>
            <a:rect l="l" t="t" r="r" b="b"/>
            <a:pathLst>
              <a:path w="8889" h="175259">
                <a:moveTo>
                  <a:pt x="4444" y="0"/>
                </a:moveTo>
                <a:lnTo>
                  <a:pt x="1269" y="1904"/>
                </a:lnTo>
                <a:lnTo>
                  <a:pt x="0" y="4444"/>
                </a:lnTo>
                <a:lnTo>
                  <a:pt x="0" y="170814"/>
                </a:lnTo>
                <a:lnTo>
                  <a:pt x="1269" y="173989"/>
                </a:lnTo>
                <a:lnTo>
                  <a:pt x="4444" y="175259"/>
                </a:lnTo>
                <a:lnTo>
                  <a:pt x="7619" y="173989"/>
                </a:lnTo>
                <a:lnTo>
                  <a:pt x="8889" y="170814"/>
                </a:lnTo>
                <a:lnTo>
                  <a:pt x="8889" y="4444"/>
                </a:lnTo>
                <a:lnTo>
                  <a:pt x="7619" y="1904"/>
                </a:lnTo>
                <a:lnTo>
                  <a:pt x="4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6624955"/>
            <a:ext cx="66675" cy="76200"/>
          </a:xfrm>
          <a:custGeom>
            <a:avLst/>
            <a:gdLst/>
            <a:ahLst/>
            <a:cxnLst/>
            <a:rect l="l" t="t" r="r" b="b"/>
            <a:pathLst>
              <a:path w="66675" h="76200">
                <a:moveTo>
                  <a:pt x="38100" y="0"/>
                </a:moveTo>
                <a:lnTo>
                  <a:pt x="0" y="76200"/>
                </a:lnTo>
                <a:lnTo>
                  <a:pt x="33655" y="76200"/>
                </a:lnTo>
                <a:lnTo>
                  <a:pt x="33655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6675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17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8575" y="0"/>
                </a:moveTo>
                <a:lnTo>
                  <a:pt x="0" y="0"/>
                </a:lnTo>
                <a:lnTo>
                  <a:pt x="3175" y="1904"/>
                </a:lnTo>
                <a:lnTo>
                  <a:pt x="4444" y="4444"/>
                </a:lnTo>
                <a:lnTo>
                  <a:pt x="4444" y="18414"/>
                </a:lnTo>
                <a:lnTo>
                  <a:pt x="38100" y="18414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755" y="6682740"/>
            <a:ext cx="8889" cy="175259"/>
          </a:xfrm>
          <a:custGeom>
            <a:avLst/>
            <a:gdLst/>
            <a:ahLst/>
            <a:cxnLst/>
            <a:rect l="l" t="t" r="r" b="b"/>
            <a:pathLst>
              <a:path w="8889" h="175259">
                <a:moveTo>
                  <a:pt x="4444" y="0"/>
                </a:moveTo>
                <a:lnTo>
                  <a:pt x="1269" y="1904"/>
                </a:lnTo>
                <a:lnTo>
                  <a:pt x="0" y="4444"/>
                </a:lnTo>
                <a:lnTo>
                  <a:pt x="0" y="170814"/>
                </a:lnTo>
                <a:lnTo>
                  <a:pt x="1269" y="173989"/>
                </a:lnTo>
                <a:lnTo>
                  <a:pt x="4444" y="175259"/>
                </a:lnTo>
                <a:lnTo>
                  <a:pt x="7619" y="173989"/>
                </a:lnTo>
                <a:lnTo>
                  <a:pt x="8889" y="170814"/>
                </a:lnTo>
                <a:lnTo>
                  <a:pt x="8889" y="4444"/>
                </a:lnTo>
                <a:lnTo>
                  <a:pt x="7619" y="1904"/>
                </a:lnTo>
                <a:lnTo>
                  <a:pt x="4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2100" y="6624955"/>
            <a:ext cx="66675" cy="76200"/>
          </a:xfrm>
          <a:custGeom>
            <a:avLst/>
            <a:gdLst/>
            <a:ahLst/>
            <a:cxnLst/>
            <a:rect l="l" t="t" r="r" b="b"/>
            <a:pathLst>
              <a:path w="66675" h="76200">
                <a:moveTo>
                  <a:pt x="38100" y="0"/>
                </a:moveTo>
                <a:lnTo>
                  <a:pt x="0" y="76200"/>
                </a:lnTo>
                <a:lnTo>
                  <a:pt x="33655" y="76200"/>
                </a:lnTo>
                <a:lnTo>
                  <a:pt x="33655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6675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8575" y="0"/>
                </a:moveTo>
                <a:lnTo>
                  <a:pt x="0" y="0"/>
                </a:lnTo>
                <a:lnTo>
                  <a:pt x="3175" y="1904"/>
                </a:lnTo>
                <a:lnTo>
                  <a:pt x="4444" y="4444"/>
                </a:lnTo>
                <a:lnTo>
                  <a:pt x="4444" y="18414"/>
                </a:lnTo>
                <a:lnTo>
                  <a:pt x="38100" y="18414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8754" y="6682740"/>
            <a:ext cx="8889" cy="175259"/>
          </a:xfrm>
          <a:custGeom>
            <a:avLst/>
            <a:gdLst/>
            <a:ahLst/>
            <a:cxnLst/>
            <a:rect l="l" t="t" r="r" b="b"/>
            <a:pathLst>
              <a:path w="8889" h="175259">
                <a:moveTo>
                  <a:pt x="4444" y="0"/>
                </a:moveTo>
                <a:lnTo>
                  <a:pt x="1269" y="1904"/>
                </a:lnTo>
                <a:lnTo>
                  <a:pt x="0" y="4444"/>
                </a:lnTo>
                <a:lnTo>
                  <a:pt x="0" y="170814"/>
                </a:lnTo>
                <a:lnTo>
                  <a:pt x="1269" y="173989"/>
                </a:lnTo>
                <a:lnTo>
                  <a:pt x="4444" y="175259"/>
                </a:lnTo>
                <a:lnTo>
                  <a:pt x="7619" y="173989"/>
                </a:lnTo>
                <a:lnTo>
                  <a:pt x="8889" y="170814"/>
                </a:lnTo>
                <a:lnTo>
                  <a:pt x="8889" y="4444"/>
                </a:lnTo>
                <a:lnTo>
                  <a:pt x="7619" y="1904"/>
                </a:lnTo>
                <a:lnTo>
                  <a:pt x="4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51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5" y="76200"/>
                </a:lnTo>
                <a:lnTo>
                  <a:pt x="33655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2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4" y="4444"/>
                </a:lnTo>
                <a:lnTo>
                  <a:pt x="4444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254" y="6682740"/>
            <a:ext cx="8890" cy="175259"/>
          </a:xfrm>
          <a:custGeom>
            <a:avLst/>
            <a:gdLst/>
            <a:ahLst/>
            <a:cxnLst/>
            <a:rect l="l" t="t" r="r" b="b"/>
            <a:pathLst>
              <a:path w="8890" h="175259">
                <a:moveTo>
                  <a:pt x="4445" y="0"/>
                </a:moveTo>
                <a:lnTo>
                  <a:pt x="1270" y="1904"/>
                </a:lnTo>
                <a:lnTo>
                  <a:pt x="0" y="4444"/>
                </a:lnTo>
                <a:lnTo>
                  <a:pt x="0" y="170814"/>
                </a:lnTo>
                <a:lnTo>
                  <a:pt x="1270" y="173989"/>
                </a:lnTo>
                <a:lnTo>
                  <a:pt x="4445" y="175259"/>
                </a:lnTo>
                <a:lnTo>
                  <a:pt x="7620" y="173989"/>
                </a:lnTo>
                <a:lnTo>
                  <a:pt x="8890" y="170814"/>
                </a:lnTo>
                <a:lnTo>
                  <a:pt x="8890" y="4444"/>
                </a:lnTo>
                <a:lnTo>
                  <a:pt x="7620" y="1904"/>
                </a:lnTo>
                <a:lnTo>
                  <a:pt x="4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4" y="76200"/>
                </a:lnTo>
                <a:lnTo>
                  <a:pt x="33654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47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5" y="4444"/>
                </a:lnTo>
                <a:lnTo>
                  <a:pt x="4445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5274945"/>
            <a:ext cx="2845435" cy="1776730"/>
          </a:xfrm>
          <a:custGeom>
            <a:avLst/>
            <a:gdLst/>
            <a:ahLst/>
            <a:cxnLst/>
            <a:rect l="l" t="t" r="r" b="b"/>
            <a:pathLst>
              <a:path w="2845435" h="1776729">
                <a:moveTo>
                  <a:pt x="0" y="1776729"/>
                </a:moveTo>
                <a:lnTo>
                  <a:pt x="2845435" y="1776729"/>
                </a:lnTo>
                <a:lnTo>
                  <a:pt x="2845435" y="0"/>
                </a:lnTo>
                <a:lnTo>
                  <a:pt x="0" y="0"/>
                </a:lnTo>
                <a:lnTo>
                  <a:pt x="0" y="1776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6054" y="6682740"/>
            <a:ext cx="8890" cy="175259"/>
          </a:xfrm>
          <a:custGeom>
            <a:avLst/>
            <a:gdLst/>
            <a:ahLst/>
            <a:cxnLst/>
            <a:rect l="l" t="t" r="r" b="b"/>
            <a:pathLst>
              <a:path w="8890" h="175259">
                <a:moveTo>
                  <a:pt x="4445" y="0"/>
                </a:moveTo>
                <a:lnTo>
                  <a:pt x="1270" y="1904"/>
                </a:lnTo>
                <a:lnTo>
                  <a:pt x="0" y="4444"/>
                </a:lnTo>
                <a:lnTo>
                  <a:pt x="0" y="170814"/>
                </a:lnTo>
                <a:lnTo>
                  <a:pt x="1270" y="173989"/>
                </a:lnTo>
                <a:lnTo>
                  <a:pt x="4445" y="175259"/>
                </a:lnTo>
                <a:lnTo>
                  <a:pt x="7620" y="173989"/>
                </a:lnTo>
                <a:lnTo>
                  <a:pt x="8890" y="170814"/>
                </a:lnTo>
                <a:lnTo>
                  <a:pt x="8890" y="4444"/>
                </a:lnTo>
                <a:lnTo>
                  <a:pt x="7620" y="1904"/>
                </a:lnTo>
                <a:lnTo>
                  <a:pt x="4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24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4" y="76200"/>
                </a:lnTo>
                <a:lnTo>
                  <a:pt x="33654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05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5" y="4444"/>
                </a:lnTo>
                <a:lnTo>
                  <a:pt x="4445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1854" y="6682740"/>
            <a:ext cx="8890" cy="175259"/>
          </a:xfrm>
          <a:custGeom>
            <a:avLst/>
            <a:gdLst/>
            <a:ahLst/>
            <a:cxnLst/>
            <a:rect l="l" t="t" r="r" b="b"/>
            <a:pathLst>
              <a:path w="8890" h="175259">
                <a:moveTo>
                  <a:pt x="4445" y="0"/>
                </a:moveTo>
                <a:lnTo>
                  <a:pt x="1270" y="1904"/>
                </a:lnTo>
                <a:lnTo>
                  <a:pt x="0" y="4444"/>
                </a:lnTo>
                <a:lnTo>
                  <a:pt x="0" y="170814"/>
                </a:lnTo>
                <a:lnTo>
                  <a:pt x="1270" y="173989"/>
                </a:lnTo>
                <a:lnTo>
                  <a:pt x="4445" y="175259"/>
                </a:lnTo>
                <a:lnTo>
                  <a:pt x="7620" y="173989"/>
                </a:lnTo>
                <a:lnTo>
                  <a:pt x="8890" y="170814"/>
                </a:lnTo>
                <a:lnTo>
                  <a:pt x="8890" y="4444"/>
                </a:lnTo>
                <a:lnTo>
                  <a:pt x="7620" y="1904"/>
                </a:lnTo>
                <a:lnTo>
                  <a:pt x="4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82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4" y="76200"/>
                </a:lnTo>
                <a:lnTo>
                  <a:pt x="33654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63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5" y="4444"/>
                </a:lnTo>
                <a:lnTo>
                  <a:pt x="4445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3354" y="6682740"/>
            <a:ext cx="8890" cy="175259"/>
          </a:xfrm>
          <a:custGeom>
            <a:avLst/>
            <a:gdLst/>
            <a:ahLst/>
            <a:cxnLst/>
            <a:rect l="l" t="t" r="r" b="b"/>
            <a:pathLst>
              <a:path w="8890" h="175259">
                <a:moveTo>
                  <a:pt x="4445" y="0"/>
                </a:moveTo>
                <a:lnTo>
                  <a:pt x="1270" y="1904"/>
                </a:lnTo>
                <a:lnTo>
                  <a:pt x="0" y="4444"/>
                </a:lnTo>
                <a:lnTo>
                  <a:pt x="0" y="170814"/>
                </a:lnTo>
                <a:lnTo>
                  <a:pt x="1270" y="173989"/>
                </a:lnTo>
                <a:lnTo>
                  <a:pt x="4445" y="175259"/>
                </a:lnTo>
                <a:lnTo>
                  <a:pt x="7620" y="173989"/>
                </a:lnTo>
                <a:lnTo>
                  <a:pt x="8890" y="170814"/>
                </a:lnTo>
                <a:lnTo>
                  <a:pt x="8890" y="4444"/>
                </a:lnTo>
                <a:lnTo>
                  <a:pt x="7620" y="1904"/>
                </a:lnTo>
                <a:lnTo>
                  <a:pt x="4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97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4" y="76200"/>
                </a:lnTo>
                <a:lnTo>
                  <a:pt x="33654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78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5" y="4444"/>
                </a:lnTo>
                <a:lnTo>
                  <a:pt x="4445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4854" y="6682740"/>
            <a:ext cx="8890" cy="175259"/>
          </a:xfrm>
          <a:custGeom>
            <a:avLst/>
            <a:gdLst/>
            <a:ahLst/>
            <a:cxnLst/>
            <a:rect l="l" t="t" r="r" b="b"/>
            <a:pathLst>
              <a:path w="8890" h="175259">
                <a:moveTo>
                  <a:pt x="4445" y="0"/>
                </a:moveTo>
                <a:lnTo>
                  <a:pt x="1270" y="1904"/>
                </a:lnTo>
                <a:lnTo>
                  <a:pt x="0" y="4444"/>
                </a:lnTo>
                <a:lnTo>
                  <a:pt x="0" y="170814"/>
                </a:lnTo>
                <a:lnTo>
                  <a:pt x="1270" y="173989"/>
                </a:lnTo>
                <a:lnTo>
                  <a:pt x="4445" y="175259"/>
                </a:lnTo>
                <a:lnTo>
                  <a:pt x="7620" y="173989"/>
                </a:lnTo>
                <a:lnTo>
                  <a:pt x="8890" y="170814"/>
                </a:lnTo>
                <a:lnTo>
                  <a:pt x="8890" y="4444"/>
                </a:lnTo>
                <a:lnTo>
                  <a:pt x="7620" y="1904"/>
                </a:lnTo>
                <a:lnTo>
                  <a:pt x="4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1200" y="6624955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38100" y="0"/>
                </a:moveTo>
                <a:lnTo>
                  <a:pt x="0" y="76200"/>
                </a:lnTo>
                <a:lnTo>
                  <a:pt x="33654" y="76200"/>
                </a:lnTo>
                <a:lnTo>
                  <a:pt x="33654" y="62230"/>
                </a:lnTo>
                <a:lnTo>
                  <a:pt x="34925" y="59690"/>
                </a:lnTo>
                <a:lnTo>
                  <a:pt x="38100" y="57785"/>
                </a:lnTo>
                <a:lnTo>
                  <a:pt x="67310" y="5778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9300" y="6682740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29210" y="0"/>
                </a:moveTo>
                <a:lnTo>
                  <a:pt x="0" y="0"/>
                </a:lnTo>
                <a:lnTo>
                  <a:pt x="3175" y="1904"/>
                </a:lnTo>
                <a:lnTo>
                  <a:pt x="4445" y="4444"/>
                </a:lnTo>
                <a:lnTo>
                  <a:pt x="4445" y="18414"/>
                </a:lnTo>
                <a:lnTo>
                  <a:pt x="38100" y="18414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9834" y="5274945"/>
            <a:ext cx="2852419" cy="1776730"/>
          </a:xfrm>
          <a:custGeom>
            <a:avLst/>
            <a:gdLst/>
            <a:ahLst/>
            <a:cxnLst/>
            <a:rect l="l" t="t" r="r" b="b"/>
            <a:pathLst>
              <a:path w="2852419" h="1776729">
                <a:moveTo>
                  <a:pt x="0" y="1776729"/>
                </a:moveTo>
                <a:lnTo>
                  <a:pt x="2852419" y="1776729"/>
                </a:lnTo>
                <a:lnTo>
                  <a:pt x="2852419" y="0"/>
                </a:lnTo>
                <a:lnTo>
                  <a:pt x="0" y="0"/>
                </a:lnTo>
                <a:lnTo>
                  <a:pt x="0" y="1776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9969" y="5326379"/>
            <a:ext cx="5487034" cy="167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464" y="1357630"/>
            <a:ext cx="570611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6464" y="3557270"/>
            <a:ext cx="5582285" cy="1418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latin typeface="Times New Roman"/>
                <a:cs typeface="Times New Roman"/>
              </a:rPr>
              <a:t>6</a:t>
            </a:fld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832992" y="1127378"/>
          <a:ext cx="8369807" cy="609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"/>
                <a:gridCol w="5697601"/>
                <a:gridCol w="107441"/>
                <a:gridCol w="2495423"/>
              </a:tblGrid>
              <a:tr h="222504">
                <a:tc gridSpan="4">
                  <a:txBody>
                    <a:bodyPr/>
                    <a:lstStyle/>
                    <a:p>
                      <a:pPr marL="181927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Verdana"/>
                          <a:cs typeface="Verdana"/>
                        </a:rPr>
                        <a:t>Hea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5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b="1" spc="-2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spc="-10" dirty="0" smtClean="0">
                          <a:latin typeface="Verdana"/>
                          <a:cs typeface="Verdana"/>
                        </a:rPr>
                        <a:t>k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3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d T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-1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10" dirty="0" smtClean="0">
                          <a:latin typeface="Verdana"/>
                          <a:cs typeface="Verdana"/>
                        </a:rPr>
                        <a:t>ck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 fo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5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b="1" spc="0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b="1" spc="-5" dirty="0" smtClean="0">
                          <a:latin typeface="Verdana"/>
                          <a:cs typeface="Verdana"/>
                        </a:rPr>
                        <a:t>ysis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4064">
                <a:tc gridSpan="3"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49225">
                        <a:lnSpc>
                          <a:spcPct val="202500"/>
                        </a:lnSpc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sz="1200" b="1" spc="0" baseline="38194" dirty="0" smtClean="0">
                          <a:latin typeface="Verdana"/>
                          <a:cs typeface="Verdana"/>
                        </a:rPr>
                        <a:t>nd</a:t>
                      </a:r>
                      <a:r>
                        <a:rPr sz="1200" b="1" spc="187" baseline="38194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gr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AV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ock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ype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I M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ob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z</a:t>
                      </a:r>
                      <a:r>
                        <a:rPr sz="1200" b="1" spc="-5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dirty="0" smtClean="0">
                          <a:latin typeface="Verdana"/>
                          <a:cs typeface="Verdana"/>
                        </a:rPr>
                        <a:t>W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k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back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ts val="1405"/>
                        </a:lnSpc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Rhy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200" b="1" spc="-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ways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rr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ul</a:t>
                      </a:r>
                      <a:r>
                        <a:rPr sz="1200" b="1" spc="-1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f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rom</a:t>
                      </a:r>
                      <a:r>
                        <a:rPr sz="1200" b="1" spc="-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QR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QR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 marR="102870">
                        <a:lnSpc>
                          <a:spcPts val="145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in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rva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10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ong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4106">
                <a:tc gridSpan="3"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281940">
                        <a:lnSpc>
                          <a:spcPct val="101000"/>
                        </a:lnSpc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sz="1200" b="1" spc="0" baseline="38194" dirty="0" smtClean="0">
                          <a:latin typeface="Verdana"/>
                          <a:cs typeface="Verdana"/>
                        </a:rPr>
                        <a:t>nd</a:t>
                      </a:r>
                      <a:r>
                        <a:rPr sz="1200" b="1" spc="187" baseline="38194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gr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AV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ock</a:t>
                      </a:r>
                      <a:r>
                        <a:rPr sz="1200" b="1" spc="-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ype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ob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z</a:t>
                      </a:r>
                      <a:r>
                        <a:rPr sz="1200" b="1" spc="-5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I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 marR="127000">
                        <a:lnSpc>
                          <a:spcPct val="1008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in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rva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on</a:t>
                      </a:r>
                      <a:r>
                        <a:rPr sz="1200" b="1" spc="-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200" b="1" spc="25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 b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at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are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spc="25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 o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ly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art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ock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x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ra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P'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at</a:t>
                      </a:r>
                      <a:r>
                        <a:rPr sz="1200" b="1" spc="-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as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his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381"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2865" marR="492759">
                        <a:lnSpc>
                          <a:spcPct val="203300"/>
                        </a:lnSpc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3</a:t>
                      </a:r>
                      <a:r>
                        <a:rPr sz="1200" b="1" spc="-7" baseline="38194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0" baseline="38194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172" baseline="38194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gr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art</a:t>
                      </a:r>
                      <a:r>
                        <a:rPr sz="1200" b="1" spc="-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Bl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ock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ompl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6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art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Bl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ock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 marR="254000">
                        <a:lnSpc>
                          <a:spcPct val="1008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Rhy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200" b="1" spc="-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ways</a:t>
                      </a:r>
                      <a:r>
                        <a:rPr sz="1200" b="1" spc="-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ul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ar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f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rom</a:t>
                      </a:r>
                      <a:r>
                        <a:rPr sz="1200" b="1" spc="-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QR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200" b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QR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62865">
                        <a:lnSpc>
                          <a:spcPts val="1415"/>
                        </a:lnSpc>
                      </a:pP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rva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spc="-4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iff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b="1" spc="-20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b="1" spc="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b="1" spc="0" dirty="0" smtClean="0">
                          <a:latin typeface="Verdana"/>
                          <a:cs typeface="Verdana"/>
                        </a:rPr>
                        <a:t>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877">
                <a:tc gridSpan="3"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9705" y="594313"/>
            <a:ext cx="5321934" cy="2076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19588"/>
            <a:r>
              <a:rPr sz="1236" b="1" spc="-8" dirty="0">
                <a:latin typeface="Calibri"/>
                <a:cs typeface="Calibri"/>
              </a:rPr>
              <a:t>AC</a:t>
            </a:r>
            <a:r>
              <a:rPr sz="1236" b="1" spc="-15" dirty="0">
                <a:latin typeface="Calibri"/>
                <a:cs typeface="Calibri"/>
              </a:rPr>
              <a:t>L</a:t>
            </a:r>
            <a:r>
              <a:rPr sz="1236" b="1" spc="-8" dirty="0">
                <a:latin typeface="Calibri"/>
                <a:cs typeface="Calibri"/>
              </a:rPr>
              <a:t>S</a:t>
            </a:r>
            <a:r>
              <a:rPr sz="1236" b="1" spc="-4" dirty="0">
                <a:latin typeface="Calibri"/>
                <a:cs typeface="Calibri"/>
              </a:rPr>
              <a:t> </a:t>
            </a:r>
            <a:r>
              <a:rPr sz="1236" b="1" spc="-8" dirty="0">
                <a:latin typeface="Calibri"/>
                <a:cs typeface="Calibri"/>
              </a:rPr>
              <a:t>He</a:t>
            </a:r>
            <a:r>
              <a:rPr sz="1236" b="1" dirty="0">
                <a:latin typeface="Calibri"/>
                <a:cs typeface="Calibri"/>
              </a:rPr>
              <a:t>l</a:t>
            </a:r>
            <a:r>
              <a:rPr sz="1236" b="1" spc="-4" dirty="0">
                <a:latin typeface="Calibri"/>
                <a:cs typeface="Calibri"/>
              </a:rPr>
              <a:t>pf</a:t>
            </a:r>
            <a:r>
              <a:rPr sz="1236" b="1" spc="-12" dirty="0">
                <a:latin typeface="Calibri"/>
                <a:cs typeface="Calibri"/>
              </a:rPr>
              <a:t>u</a:t>
            </a:r>
            <a:r>
              <a:rPr sz="1236" b="1" spc="-4" dirty="0">
                <a:latin typeface="Calibri"/>
                <a:cs typeface="Calibri"/>
              </a:rPr>
              <a:t>l </a:t>
            </a:r>
            <a:r>
              <a:rPr sz="1236" b="1" spc="-8" dirty="0">
                <a:latin typeface="Calibri"/>
                <a:cs typeface="Calibri"/>
              </a:rPr>
              <a:t>H</a:t>
            </a:r>
            <a:r>
              <a:rPr sz="1236" b="1" spc="8" dirty="0">
                <a:latin typeface="Calibri"/>
                <a:cs typeface="Calibri"/>
              </a:rPr>
              <a:t>i</a:t>
            </a:r>
            <a:r>
              <a:rPr sz="1236" b="1" spc="-12" dirty="0">
                <a:latin typeface="Calibri"/>
                <a:cs typeface="Calibri"/>
              </a:rPr>
              <a:t>n</a:t>
            </a:r>
            <a:r>
              <a:rPr sz="1236" b="1" spc="-8" dirty="0">
                <a:latin typeface="Calibri"/>
                <a:cs typeface="Calibri"/>
              </a:rPr>
              <a:t>ts</a:t>
            </a:r>
            <a:r>
              <a:rPr sz="1236" b="1" spc="12" dirty="0">
                <a:latin typeface="Calibri"/>
                <a:cs typeface="Calibri"/>
              </a:rPr>
              <a:t> </a:t>
            </a:r>
            <a:r>
              <a:rPr sz="1236" b="1" spc="-12" dirty="0">
                <a:latin typeface="Calibri"/>
                <a:cs typeface="Calibri"/>
              </a:rPr>
              <a:t>2</a:t>
            </a:r>
            <a:r>
              <a:rPr sz="1236" b="1" spc="-4" dirty="0">
                <a:latin typeface="Calibri"/>
                <a:cs typeface="Calibri"/>
              </a:rPr>
              <a:t>0</a:t>
            </a:r>
            <a:r>
              <a:rPr sz="1236" b="1" spc="-12" dirty="0">
                <a:latin typeface="Calibri"/>
                <a:cs typeface="Calibri"/>
              </a:rPr>
              <a:t>1</a:t>
            </a:r>
            <a:r>
              <a:rPr sz="1236" b="1" spc="-8" dirty="0">
                <a:latin typeface="Calibri"/>
                <a:cs typeface="Calibri"/>
              </a:rPr>
              <a:t>5</a:t>
            </a:r>
            <a:r>
              <a:rPr sz="1236" b="1" spc="4" dirty="0">
                <a:latin typeface="Calibri"/>
                <a:cs typeface="Calibri"/>
              </a:rPr>
              <a:t> </a:t>
            </a:r>
            <a:r>
              <a:rPr sz="1236" b="1" spc="-8" dirty="0">
                <a:latin typeface="Calibri"/>
                <a:cs typeface="Calibri"/>
              </a:rPr>
              <a:t>Gui</a:t>
            </a:r>
            <a:r>
              <a:rPr sz="1236" b="1" spc="-4" dirty="0">
                <a:latin typeface="Calibri"/>
                <a:cs typeface="Calibri"/>
              </a:rPr>
              <a:t>d</a:t>
            </a:r>
            <a:r>
              <a:rPr sz="1236" b="1" spc="-8" dirty="0">
                <a:latin typeface="Calibri"/>
                <a:cs typeface="Calibri"/>
              </a:rPr>
              <a:t>el</a:t>
            </a:r>
            <a:r>
              <a:rPr sz="1236" b="1" dirty="0">
                <a:latin typeface="Calibri"/>
                <a:cs typeface="Calibri"/>
              </a:rPr>
              <a:t>i</a:t>
            </a:r>
            <a:r>
              <a:rPr sz="1236" b="1" spc="-12" dirty="0">
                <a:latin typeface="Calibri"/>
                <a:cs typeface="Calibri"/>
              </a:rPr>
              <a:t>n</a:t>
            </a:r>
            <a:r>
              <a:rPr sz="1236" b="1" spc="-8" dirty="0">
                <a:latin typeface="Calibri"/>
                <a:cs typeface="Calibri"/>
              </a:rPr>
              <a:t>es</a:t>
            </a:r>
            <a:endParaRPr sz="1236">
              <a:latin typeface="Calibri"/>
              <a:cs typeface="Calibri"/>
            </a:endParaRPr>
          </a:p>
          <a:p>
            <a:pPr marL="9813" marR="993105" algn="just">
              <a:spcBef>
                <a:spcPts val="50"/>
              </a:spcBef>
            </a:pP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so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ee</a:t>
            </a:r>
            <a:r>
              <a:rPr sz="850" spc="93" dirty="0">
                <a:latin typeface="Calibri"/>
                <a:cs typeface="Calibri"/>
              </a:rPr>
              <a:t> </a:t>
            </a:r>
            <a:r>
              <a:rPr sz="850" u="sng" spc="-8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ww.</a:t>
            </a:r>
            <a:r>
              <a:rPr sz="850" u="sng" spc="-8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ea</a:t>
            </a:r>
            <a:r>
              <a:rPr sz="850" u="sng" spc="-12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t.or</a:t>
            </a:r>
            <a:r>
              <a:rPr sz="850" u="sng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/e</a:t>
            </a:r>
            <a:r>
              <a:rPr sz="850" u="sng" spc="-8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cst</a:t>
            </a:r>
            <a:r>
              <a:rPr sz="850" u="sng" spc="-4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dent</a:t>
            </a:r>
            <a:r>
              <a:rPr sz="850" dirty="0">
                <a:latin typeface="Calibri"/>
                <a:cs typeface="Calibri"/>
              </a:rPr>
              <a:t>: 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The code</a:t>
            </a:r>
            <a:r>
              <a:rPr sz="927" b="1" spc="-12" dirty="0">
                <a:latin typeface="Calibri"/>
                <a:cs typeface="Calibri"/>
              </a:rPr>
              <a:t> </a:t>
            </a:r>
            <a:r>
              <a:rPr sz="927" b="1" spc="-4" dirty="0">
                <a:latin typeface="Calibri"/>
                <a:cs typeface="Calibri"/>
              </a:rPr>
              <a:t>is</a:t>
            </a:r>
            <a:r>
              <a:rPr sz="927" b="1" spc="-8" dirty="0">
                <a:latin typeface="Calibri"/>
                <a:cs typeface="Calibri"/>
              </a:rPr>
              <a:t> </a:t>
            </a:r>
            <a:r>
              <a:rPr sz="927" b="1" dirty="0">
                <a:latin typeface="Calibri"/>
                <a:cs typeface="Calibri"/>
              </a:rPr>
              <a:t>f</a:t>
            </a:r>
            <a:r>
              <a:rPr sz="927" b="1" spc="-8" dirty="0">
                <a:latin typeface="Calibri"/>
                <a:cs typeface="Calibri"/>
              </a:rPr>
              <a:t>o</a:t>
            </a:r>
            <a:r>
              <a:rPr sz="927" b="1" spc="-12" dirty="0">
                <a:latin typeface="Calibri"/>
                <a:cs typeface="Calibri"/>
              </a:rPr>
              <a:t>u</a:t>
            </a:r>
            <a:r>
              <a:rPr sz="927" b="1" spc="-8" dirty="0">
                <a:latin typeface="Calibri"/>
                <a:cs typeface="Calibri"/>
              </a:rPr>
              <a:t>nd</a:t>
            </a:r>
            <a:r>
              <a:rPr sz="927" b="1" spc="4" dirty="0">
                <a:latin typeface="Calibri"/>
                <a:cs typeface="Calibri"/>
              </a:rPr>
              <a:t> </a:t>
            </a:r>
            <a:r>
              <a:rPr sz="927" b="1" spc="-12" dirty="0">
                <a:latin typeface="Calibri"/>
                <a:cs typeface="Calibri"/>
              </a:rPr>
              <a:t>i</a:t>
            </a:r>
            <a:r>
              <a:rPr sz="927" b="1" spc="-8" dirty="0">
                <a:latin typeface="Calibri"/>
                <a:cs typeface="Calibri"/>
              </a:rPr>
              <a:t>n</a:t>
            </a:r>
            <a:r>
              <a:rPr sz="927" b="1" spc="-4" dirty="0">
                <a:latin typeface="Calibri"/>
                <a:cs typeface="Calibri"/>
              </a:rPr>
              <a:t> th</a:t>
            </a:r>
            <a:r>
              <a:rPr sz="927" b="1" dirty="0">
                <a:latin typeface="Calibri"/>
                <a:cs typeface="Calibri"/>
              </a:rPr>
              <a:t>e</a:t>
            </a:r>
            <a:r>
              <a:rPr sz="927" b="1" spc="-4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ACLS</a:t>
            </a:r>
            <a:r>
              <a:rPr sz="927" b="1" spc="-4" dirty="0">
                <a:latin typeface="Calibri"/>
                <a:cs typeface="Calibri"/>
              </a:rPr>
              <a:t> </a:t>
            </a:r>
            <a:r>
              <a:rPr sz="927" b="1" dirty="0">
                <a:latin typeface="Calibri"/>
                <a:cs typeface="Calibri"/>
              </a:rPr>
              <a:t>P</a:t>
            </a:r>
            <a:r>
              <a:rPr sz="927" b="1" spc="-8" dirty="0">
                <a:latin typeface="Calibri"/>
                <a:cs typeface="Calibri"/>
              </a:rPr>
              <a:t>rovid</a:t>
            </a:r>
            <a:r>
              <a:rPr sz="927" b="1" spc="-4" dirty="0">
                <a:latin typeface="Calibri"/>
                <a:cs typeface="Calibri"/>
              </a:rPr>
              <a:t>e</a:t>
            </a:r>
            <a:r>
              <a:rPr sz="927" b="1" dirty="0">
                <a:latin typeface="Calibri"/>
                <a:cs typeface="Calibri"/>
              </a:rPr>
              <a:t>r</a:t>
            </a:r>
            <a:r>
              <a:rPr sz="927" b="1" spc="-12" dirty="0">
                <a:latin typeface="Calibri"/>
                <a:cs typeface="Calibri"/>
              </a:rPr>
              <a:t> </a:t>
            </a:r>
            <a:r>
              <a:rPr sz="927" b="1" spc="-4" dirty="0">
                <a:latin typeface="Calibri"/>
                <a:cs typeface="Calibri"/>
              </a:rPr>
              <a:t>m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8" dirty="0">
                <a:latin typeface="Calibri"/>
                <a:cs typeface="Calibri"/>
              </a:rPr>
              <a:t>nu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4" dirty="0">
                <a:latin typeface="Calibri"/>
                <a:cs typeface="Calibri"/>
              </a:rPr>
              <a:t>l</a:t>
            </a:r>
            <a:r>
              <a:rPr sz="927" b="1" spc="4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p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4" dirty="0">
                <a:latin typeface="Calibri"/>
                <a:cs typeface="Calibri"/>
              </a:rPr>
              <a:t>g</a:t>
            </a:r>
            <a:r>
              <a:rPr sz="927" b="1" dirty="0">
                <a:latin typeface="Calibri"/>
                <a:cs typeface="Calibri"/>
              </a:rPr>
              <a:t>e</a:t>
            </a:r>
            <a:r>
              <a:rPr sz="927" b="1" spc="-4" dirty="0">
                <a:latin typeface="Calibri"/>
                <a:cs typeface="Calibri"/>
              </a:rPr>
              <a:t> ii.</a:t>
            </a:r>
            <a:endParaRPr sz="927">
              <a:latin typeface="Calibri"/>
              <a:cs typeface="Calibri"/>
            </a:endParaRPr>
          </a:p>
          <a:p>
            <a:pPr marL="9813" marR="9813" algn="just">
              <a:lnSpc>
                <a:spcPts val="1035"/>
              </a:lnSpc>
              <a:spcBef>
                <a:spcPts val="31"/>
              </a:spcBef>
            </a:pPr>
            <a:r>
              <a:rPr sz="850" dirty="0">
                <a:latin typeface="Calibri"/>
                <a:cs typeface="Calibri"/>
              </a:rPr>
              <a:t>The A</a:t>
            </a:r>
            <a:r>
              <a:rPr sz="850" spc="-4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LS ex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50 q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est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s.  </a:t>
            </a:r>
            <a:r>
              <a:rPr sz="850" spc="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assi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re is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8</a:t>
            </a:r>
            <a:r>
              <a:rPr sz="850" spc="-8" dirty="0">
                <a:latin typeface="Calibri"/>
                <a:cs typeface="Calibri"/>
              </a:rPr>
              <a:t>4</a:t>
            </a:r>
            <a:r>
              <a:rPr sz="850" dirty="0">
                <a:latin typeface="Calibri"/>
                <a:cs typeface="Calibri"/>
              </a:rPr>
              <a:t>%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y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u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may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miss 8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q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ti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. </a:t>
            </a:r>
            <a:r>
              <a:rPr sz="850" spc="2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For 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se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 t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ki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LS for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spc="-15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 fi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me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12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ewi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th a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cu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rent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, ex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12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iation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19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ted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15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ld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u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iss 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re than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8</a:t>
            </a:r>
            <a:r>
              <a:rPr sz="850" spc="23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qu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sti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 ex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m. </a:t>
            </a:r>
            <a:r>
              <a:rPr sz="850" spc="7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wing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LS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b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k</a:t>
            </a:r>
            <a:r>
              <a:rPr sz="850" spc="4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ead</a:t>
            </a:r>
            <a:r>
              <a:rPr sz="850" spc="27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27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ti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46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4" dirty="0">
                <a:latin typeface="Calibri"/>
                <a:cs typeface="Calibri"/>
              </a:rPr>
              <a:t>in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rces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</a:t>
            </a:r>
            <a:r>
              <a:rPr sz="850" spc="27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31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el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l. </a:t>
            </a:r>
            <a:r>
              <a:rPr sz="850" spc="7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39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an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rt</a:t>
            </a:r>
            <a:r>
              <a:rPr sz="850" spc="3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As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ciat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 l</a:t>
            </a:r>
            <a:r>
              <a:rPr sz="850" spc="-4" dirty="0">
                <a:latin typeface="Calibri"/>
                <a:cs typeface="Calibri"/>
              </a:rPr>
              <a:t>in</a:t>
            </a:r>
            <a:r>
              <a:rPr sz="850" dirty="0">
                <a:latin typeface="Calibri"/>
                <a:cs typeface="Calibri"/>
              </a:rPr>
              <a:t>k </a:t>
            </a:r>
            <a:r>
              <a:rPr sz="850" spc="-8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 </a:t>
            </a:r>
            <a:r>
              <a:rPr sz="850" spc="-88" dirty="0">
                <a:latin typeface="Calibri"/>
                <a:cs typeface="Calibri"/>
              </a:rPr>
              <a:t> 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www.h</a:t>
            </a:r>
            <a:r>
              <a:rPr sz="850" u="sng" spc="-12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art.or</a:t>
            </a:r>
            <a:r>
              <a:rPr sz="850" u="sng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/e</a:t>
            </a:r>
            <a:r>
              <a:rPr sz="850" u="sng" spc="-8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850" u="sng" spc="-12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tu</a:t>
            </a:r>
            <a:r>
              <a:rPr sz="850" u="sng" spc="-8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85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ent</a:t>
            </a:r>
            <a:r>
              <a:rPr sz="8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850" spc="-8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 </a:t>
            </a:r>
            <a:r>
              <a:rPr sz="850" spc="-93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as </a:t>
            </a:r>
            <a:r>
              <a:rPr sz="850" spc="-9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 </a:t>
            </a:r>
            <a:r>
              <a:rPr sz="850" spc="-93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se </a:t>
            </a:r>
            <a:r>
              <a:rPr sz="850" spc="-8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self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as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es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ment, </a:t>
            </a:r>
            <a:r>
              <a:rPr sz="850" spc="-8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su</a:t>
            </a:r>
            <a:r>
              <a:rPr sz="850" spc="-8" dirty="0">
                <a:latin typeface="Calibri"/>
                <a:cs typeface="Calibri"/>
              </a:rPr>
              <a:t>p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menta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y </a:t>
            </a:r>
            <a:r>
              <a:rPr sz="850" spc="-8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wr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tten</a:t>
            </a:r>
            <a:r>
              <a:rPr sz="850" spc="9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ma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eria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9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 </a:t>
            </a:r>
            <a:r>
              <a:rPr sz="850" spc="-8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vi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s.</a:t>
            </a:r>
            <a:endParaRPr sz="850">
              <a:latin typeface="Calibri"/>
              <a:cs typeface="Calibri"/>
            </a:endParaRPr>
          </a:p>
          <a:p>
            <a:pPr marL="9813" marR="9813" algn="just">
              <a:lnSpc>
                <a:spcPts val="1059"/>
              </a:lnSpc>
              <a:spcBef>
                <a:spcPts val="58"/>
              </a:spcBef>
            </a:pPr>
            <a:r>
              <a:rPr sz="927" b="1" dirty="0">
                <a:latin typeface="Calibri"/>
                <a:cs typeface="Calibri"/>
              </a:rPr>
              <a:t>T</a:t>
            </a:r>
            <a:r>
              <a:rPr sz="927" b="1" spc="-8" dirty="0">
                <a:latin typeface="Calibri"/>
                <a:cs typeface="Calibri"/>
              </a:rPr>
              <a:t>he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12" dirty="0">
                <a:latin typeface="Calibri"/>
                <a:cs typeface="Calibri"/>
              </a:rPr>
              <a:t>c</a:t>
            </a:r>
            <a:r>
              <a:rPr sz="927" b="1" spc="-8" dirty="0">
                <a:latin typeface="Calibri"/>
                <a:cs typeface="Calibri"/>
              </a:rPr>
              <a:t>o</a:t>
            </a:r>
            <a:r>
              <a:rPr sz="927" b="1" spc="-4" dirty="0">
                <a:latin typeface="Calibri"/>
                <a:cs typeface="Calibri"/>
              </a:rPr>
              <a:t>d</a:t>
            </a:r>
            <a:r>
              <a:rPr sz="927" b="1" dirty="0">
                <a:latin typeface="Calibri"/>
                <a:cs typeface="Calibri"/>
              </a:rPr>
              <a:t>e</a:t>
            </a:r>
            <a:r>
              <a:rPr sz="927" b="1" spc="-46" dirty="0">
                <a:latin typeface="Calibri"/>
                <a:cs typeface="Calibri"/>
              </a:rPr>
              <a:t> </a:t>
            </a:r>
            <a:r>
              <a:rPr sz="927" b="1" dirty="0">
                <a:latin typeface="Calibri"/>
                <a:cs typeface="Calibri"/>
              </a:rPr>
              <a:t>for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12" dirty="0">
                <a:latin typeface="Calibri"/>
                <a:cs typeface="Calibri"/>
              </a:rPr>
              <a:t>t</a:t>
            </a:r>
            <a:r>
              <a:rPr sz="927" b="1" spc="-8" dirty="0">
                <a:latin typeface="Calibri"/>
                <a:cs typeface="Calibri"/>
              </a:rPr>
              <a:t>h</a:t>
            </a:r>
            <a:r>
              <a:rPr sz="927" b="1" spc="-4" dirty="0">
                <a:latin typeface="Calibri"/>
                <a:cs typeface="Calibri"/>
              </a:rPr>
              <a:t>e</a:t>
            </a:r>
            <a:r>
              <a:rPr sz="927" b="1" dirty="0">
                <a:latin typeface="Calibri"/>
                <a:cs typeface="Calibri"/>
              </a:rPr>
              <a:t>se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o</a:t>
            </a:r>
            <a:r>
              <a:rPr sz="927" b="1" spc="-12" dirty="0">
                <a:latin typeface="Calibri"/>
                <a:cs typeface="Calibri"/>
              </a:rPr>
              <a:t>n</a:t>
            </a:r>
            <a:r>
              <a:rPr sz="927" b="1" spc="-4" dirty="0">
                <a:latin typeface="Calibri"/>
                <a:cs typeface="Calibri"/>
              </a:rPr>
              <a:t>l</a:t>
            </a:r>
            <a:r>
              <a:rPr sz="927" b="1" spc="-12" dirty="0">
                <a:latin typeface="Calibri"/>
                <a:cs typeface="Calibri"/>
              </a:rPr>
              <a:t>i</a:t>
            </a:r>
            <a:r>
              <a:rPr sz="927" b="1" spc="-15" dirty="0">
                <a:latin typeface="Calibri"/>
                <a:cs typeface="Calibri"/>
              </a:rPr>
              <a:t>n</a:t>
            </a:r>
            <a:r>
              <a:rPr sz="927" b="1" dirty="0">
                <a:latin typeface="Calibri"/>
                <a:cs typeface="Calibri"/>
              </a:rPr>
              <a:t>e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dirty="0">
                <a:latin typeface="Calibri"/>
                <a:cs typeface="Calibri"/>
              </a:rPr>
              <a:t>r</a:t>
            </a:r>
            <a:r>
              <a:rPr sz="927" b="1" spc="-4" dirty="0">
                <a:latin typeface="Calibri"/>
                <a:cs typeface="Calibri"/>
              </a:rPr>
              <a:t>e</a:t>
            </a:r>
            <a:r>
              <a:rPr sz="927" b="1" spc="-8" dirty="0">
                <a:latin typeface="Calibri"/>
                <a:cs typeface="Calibri"/>
              </a:rPr>
              <a:t>so</a:t>
            </a:r>
            <a:r>
              <a:rPr sz="927" b="1" spc="-15" dirty="0">
                <a:latin typeface="Calibri"/>
                <a:cs typeface="Calibri"/>
              </a:rPr>
              <a:t>u</a:t>
            </a:r>
            <a:r>
              <a:rPr sz="927" b="1" dirty="0">
                <a:latin typeface="Calibri"/>
                <a:cs typeface="Calibri"/>
              </a:rPr>
              <a:t>rces</a:t>
            </a:r>
            <a:r>
              <a:rPr sz="927" b="1" spc="-46" dirty="0">
                <a:latin typeface="Calibri"/>
                <a:cs typeface="Calibri"/>
              </a:rPr>
              <a:t> </a:t>
            </a:r>
            <a:r>
              <a:rPr sz="927" b="1" spc="-4" dirty="0">
                <a:latin typeface="Calibri"/>
                <a:cs typeface="Calibri"/>
              </a:rPr>
              <a:t>is</a:t>
            </a:r>
            <a:r>
              <a:rPr sz="927" b="1" spc="-42" dirty="0">
                <a:latin typeface="Calibri"/>
                <a:cs typeface="Calibri"/>
              </a:rPr>
              <a:t> </a:t>
            </a:r>
            <a:r>
              <a:rPr sz="927" b="1" spc="-4" dirty="0">
                <a:latin typeface="Calibri"/>
                <a:cs typeface="Calibri"/>
              </a:rPr>
              <a:t>in</a:t>
            </a:r>
            <a:r>
              <a:rPr sz="927" b="1" spc="-42" dirty="0">
                <a:latin typeface="Calibri"/>
                <a:cs typeface="Calibri"/>
              </a:rPr>
              <a:t> </a:t>
            </a:r>
            <a:r>
              <a:rPr sz="927" b="1" spc="-12" dirty="0">
                <a:latin typeface="Calibri"/>
                <a:cs typeface="Calibri"/>
              </a:rPr>
              <a:t>t</a:t>
            </a:r>
            <a:r>
              <a:rPr sz="927" b="1" spc="-8" dirty="0">
                <a:latin typeface="Calibri"/>
                <a:cs typeface="Calibri"/>
              </a:rPr>
              <a:t>he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AC</a:t>
            </a:r>
            <a:r>
              <a:rPr sz="927" b="1" spc="-12" dirty="0">
                <a:latin typeface="Calibri"/>
                <a:cs typeface="Calibri"/>
              </a:rPr>
              <a:t>L</a:t>
            </a:r>
            <a:r>
              <a:rPr sz="927" b="1" spc="-8" dirty="0">
                <a:latin typeface="Calibri"/>
                <a:cs typeface="Calibri"/>
              </a:rPr>
              <a:t>S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dirty="0">
                <a:latin typeface="Calibri"/>
                <a:cs typeface="Calibri"/>
              </a:rPr>
              <a:t>Pr</a:t>
            </a:r>
            <a:r>
              <a:rPr sz="927" b="1" spc="-8" dirty="0">
                <a:latin typeface="Calibri"/>
                <a:cs typeface="Calibri"/>
              </a:rPr>
              <a:t>ovid</a:t>
            </a:r>
            <a:r>
              <a:rPr sz="927" b="1" spc="-4" dirty="0">
                <a:latin typeface="Calibri"/>
                <a:cs typeface="Calibri"/>
              </a:rPr>
              <a:t>e</a:t>
            </a:r>
            <a:r>
              <a:rPr sz="927" b="1" dirty="0">
                <a:latin typeface="Calibri"/>
                <a:cs typeface="Calibri"/>
              </a:rPr>
              <a:t>r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4" dirty="0">
                <a:latin typeface="Calibri"/>
                <a:cs typeface="Calibri"/>
              </a:rPr>
              <a:t>m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8" dirty="0">
                <a:latin typeface="Calibri"/>
                <a:cs typeface="Calibri"/>
              </a:rPr>
              <a:t>nu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4" dirty="0">
                <a:latin typeface="Calibri"/>
                <a:cs typeface="Calibri"/>
              </a:rPr>
              <a:t>l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8" dirty="0">
                <a:latin typeface="Calibri"/>
                <a:cs typeface="Calibri"/>
              </a:rPr>
              <a:t>p</a:t>
            </a:r>
            <a:r>
              <a:rPr sz="927" b="1" spc="-12" dirty="0">
                <a:latin typeface="Calibri"/>
                <a:cs typeface="Calibri"/>
              </a:rPr>
              <a:t>a</a:t>
            </a:r>
            <a:r>
              <a:rPr sz="927" b="1" spc="-4" dirty="0">
                <a:latin typeface="Calibri"/>
                <a:cs typeface="Calibri"/>
              </a:rPr>
              <a:t>g</a:t>
            </a:r>
            <a:r>
              <a:rPr sz="927" b="1" dirty="0">
                <a:latin typeface="Calibri"/>
                <a:cs typeface="Calibri"/>
              </a:rPr>
              <a:t>e</a:t>
            </a:r>
            <a:r>
              <a:rPr sz="927" b="1" spc="-39" dirty="0">
                <a:latin typeface="Calibri"/>
                <a:cs typeface="Calibri"/>
              </a:rPr>
              <a:t> </a:t>
            </a:r>
            <a:r>
              <a:rPr sz="927" b="1" spc="-12" dirty="0">
                <a:latin typeface="Calibri"/>
                <a:cs typeface="Calibri"/>
              </a:rPr>
              <a:t>i</a:t>
            </a:r>
            <a:r>
              <a:rPr sz="927" b="1" spc="23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. </a:t>
            </a:r>
            <a:r>
              <a:rPr sz="850" spc="-73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-46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5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</a:t>
            </a:r>
            <a:r>
              <a:rPr sz="850" spc="-42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A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dirty="0">
                <a:latin typeface="Calibri"/>
                <a:cs typeface="Calibri"/>
              </a:rPr>
              <a:t>L</a:t>
            </a:r>
            <a:r>
              <a:rPr sz="850" b="1" spc="-15" dirty="0">
                <a:latin typeface="Calibri"/>
                <a:cs typeface="Calibri"/>
              </a:rPr>
              <a:t>S</a:t>
            </a:r>
            <a:r>
              <a:rPr sz="850" b="1" dirty="0">
                <a:latin typeface="Calibri"/>
                <a:cs typeface="Calibri"/>
              </a:rPr>
              <a:t>1</a:t>
            </a:r>
            <a:r>
              <a:rPr sz="850" b="1" spc="4" dirty="0">
                <a:latin typeface="Calibri"/>
                <a:cs typeface="Calibri"/>
              </a:rPr>
              <a:t>5</a:t>
            </a:r>
            <a:r>
              <a:rPr sz="850" dirty="0">
                <a:latin typeface="Calibri"/>
                <a:cs typeface="Calibri"/>
              </a:rPr>
              <a:t>. </a:t>
            </a:r>
            <a:r>
              <a:rPr sz="850" spc="-81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Bas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35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ysr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yt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mia know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ed</a:t>
            </a:r>
            <a:r>
              <a:rPr sz="850" spc="-8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e is 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eq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ired.  T</a:t>
            </a:r>
            <a:r>
              <a:rPr sz="850" spc="-15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 ex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s at 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east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9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stri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erp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et.</a:t>
            </a:r>
            <a:endParaRPr sz="850">
              <a:latin typeface="Calibri"/>
              <a:cs typeface="Calibri"/>
            </a:endParaRPr>
          </a:p>
          <a:p>
            <a:pPr marL="1943031" algn="ctr">
              <a:lnSpc>
                <a:spcPts val="989"/>
              </a:lnSpc>
            </a:pPr>
            <a:r>
              <a:rPr sz="850" b="1" u="sng" dirty="0">
                <a:latin typeface="Calibri"/>
                <a:cs typeface="Calibri"/>
              </a:rPr>
              <a:t>*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4" dirty="0">
                <a:latin typeface="Calibri"/>
                <a:cs typeface="Calibri"/>
              </a:rPr>
              <a:t>d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15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15" dirty="0">
                <a:latin typeface="Calibri"/>
                <a:cs typeface="Calibri"/>
              </a:rPr>
              <a:t>h</a:t>
            </a:r>
            <a:r>
              <a:rPr sz="850" b="1" u="sng" dirty="0">
                <a:latin typeface="Calibri"/>
                <a:cs typeface="Calibri"/>
              </a:rPr>
              <a:t>yt</a:t>
            </a:r>
            <a:r>
              <a:rPr sz="850" b="1" u="sng" spc="-4" dirty="0">
                <a:latin typeface="Calibri"/>
                <a:cs typeface="Calibri"/>
              </a:rPr>
              <a:t>h</a:t>
            </a:r>
            <a:r>
              <a:rPr sz="850" b="1" u="sng" dirty="0">
                <a:latin typeface="Calibri"/>
                <a:cs typeface="Calibri"/>
              </a:rPr>
              <a:t>m </a:t>
            </a:r>
            <a:r>
              <a:rPr sz="850" b="1" u="sng" spc="-8" dirty="0">
                <a:latin typeface="Calibri"/>
                <a:cs typeface="Calibri"/>
              </a:rPr>
              <a:t>S</a:t>
            </a:r>
            <a:r>
              <a:rPr sz="850" b="1" u="sng" spc="-12" dirty="0">
                <a:latin typeface="Calibri"/>
                <a:cs typeface="Calibri"/>
              </a:rPr>
              <a:t>t</a:t>
            </a:r>
            <a:r>
              <a:rPr sz="850" b="1" u="sng" dirty="0">
                <a:latin typeface="Calibri"/>
                <a:cs typeface="Calibri"/>
              </a:rPr>
              <a:t>ri</a:t>
            </a:r>
            <a:r>
              <a:rPr sz="850" b="1" u="sng" spc="-4" dirty="0">
                <a:latin typeface="Calibri"/>
                <a:cs typeface="Calibri"/>
              </a:rPr>
              <a:t>p</a:t>
            </a:r>
            <a:r>
              <a:rPr sz="850" b="1" u="sng" dirty="0">
                <a:latin typeface="Calibri"/>
                <a:cs typeface="Calibri"/>
              </a:rPr>
              <a:t>s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to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4" dirty="0">
                <a:latin typeface="Calibri"/>
                <a:cs typeface="Calibri"/>
              </a:rPr>
              <a:t>n</a:t>
            </a:r>
            <a:r>
              <a:rPr sz="850" b="1" u="sng" dirty="0">
                <a:latin typeface="Calibri"/>
                <a:cs typeface="Calibri"/>
              </a:rPr>
              <a:t>terpret</a:t>
            </a:r>
            <a:endParaRPr sz="850">
              <a:latin typeface="Calibri"/>
              <a:cs typeface="Calibri"/>
            </a:endParaRPr>
          </a:p>
          <a:p>
            <a:pPr marL="9813" marR="1094672" algn="just">
              <a:spcBef>
                <a:spcPts val="19"/>
              </a:spcBef>
              <a:tabLst>
                <a:tab pos="3013171" algn="l"/>
              </a:tabLst>
            </a:pPr>
            <a:r>
              <a:rPr sz="850" b="1" u="sng" dirty="0">
                <a:latin typeface="Calibri"/>
                <a:cs typeface="Calibri"/>
              </a:rPr>
              <a:t>BLS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Ov</a:t>
            </a:r>
            <a:r>
              <a:rPr sz="850" b="1" u="sng" spc="-15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8" dirty="0">
                <a:latin typeface="Calibri"/>
                <a:cs typeface="Calibri"/>
              </a:rPr>
              <a:t>v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w 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-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B</a:t>
            </a:r>
            <a:r>
              <a:rPr sz="850" b="1" dirty="0">
                <a:latin typeface="Calibri"/>
                <a:cs typeface="Calibri"/>
              </a:rPr>
              <a:t>	</a:t>
            </a:r>
            <a:r>
              <a:rPr sz="850" dirty="0">
                <a:latin typeface="Wingdings"/>
                <a:cs typeface="Wingdings"/>
              </a:rPr>
              <a:t></a:t>
            </a:r>
            <a:r>
              <a:rPr sz="850" dirty="0">
                <a:latin typeface="Times New Roman"/>
                <a:cs typeface="Times New Roman"/>
              </a:rPr>
              <a:t>  </a:t>
            </a:r>
            <a:r>
              <a:rPr sz="850" spc="81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 T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chycar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ia</a:t>
            </a:r>
            <a:endParaRPr sz="850">
              <a:latin typeface="Calibri"/>
              <a:cs typeface="Calibri"/>
            </a:endParaRPr>
          </a:p>
          <a:p>
            <a:pPr marL="3543088" indent="-176639">
              <a:spcBef>
                <a:spcPts val="19"/>
              </a:spcBef>
              <a:buFont typeface="Courier New"/>
              <a:buChar char="o"/>
              <a:tabLst>
                <a:tab pos="3543088" algn="l"/>
              </a:tabLst>
            </a:pPr>
            <a:r>
              <a:rPr sz="850" dirty="0">
                <a:latin typeface="Calibri"/>
                <a:cs typeface="Calibri"/>
              </a:rPr>
              <a:t>Sta</a:t>
            </a:r>
            <a:r>
              <a:rPr sz="850" spc="-8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</a:t>
            </a:r>
            <a:endParaRPr sz="850">
              <a:latin typeface="Calibri"/>
              <a:cs typeface="Calibri"/>
            </a:endParaRPr>
          </a:p>
          <a:p>
            <a:pPr marL="3543088" indent="-176639">
              <a:spcBef>
                <a:spcPts val="19"/>
              </a:spcBef>
              <a:buFont typeface="Courier New"/>
              <a:buChar char="o"/>
              <a:tabLst>
                <a:tab pos="3543088" algn="l"/>
              </a:tabLst>
            </a:pPr>
            <a:r>
              <a:rPr sz="850" dirty="0">
                <a:latin typeface="Calibri"/>
                <a:cs typeface="Calibri"/>
              </a:rPr>
              <a:t>U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  <a:p>
            <a:pPr marL="3543088" indent="-176639">
              <a:spcBef>
                <a:spcPts val="19"/>
              </a:spcBef>
              <a:buFont typeface="Courier New"/>
              <a:buChar char="o"/>
              <a:tabLst>
                <a:tab pos="3543088" algn="l"/>
              </a:tabLst>
            </a:pP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4" dirty="0">
                <a:latin typeface="Calibri"/>
                <a:cs typeface="Calibri"/>
              </a:rPr>
              <a:t>ph</a:t>
            </a:r>
            <a:r>
              <a:rPr sz="850" dirty="0">
                <a:latin typeface="Calibri"/>
                <a:cs typeface="Calibri"/>
              </a:rPr>
              <a:t>ic</a:t>
            </a:r>
            <a:endParaRPr sz="850">
              <a:latin typeface="Calibri"/>
              <a:cs typeface="Calibri"/>
            </a:endParaRPr>
          </a:p>
          <a:p>
            <a:pPr marL="3189810" indent="-176639">
              <a:spcBef>
                <a:spcPts val="19"/>
              </a:spcBef>
              <a:buFont typeface="Wingdings"/>
              <a:buChar char=""/>
              <a:tabLst>
                <a:tab pos="3189810" algn="l"/>
              </a:tabLst>
            </a:pP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rav</a:t>
            </a:r>
            <a:r>
              <a:rPr sz="850" spc="4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tachy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ar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ia, </a:t>
            </a:r>
            <a:r>
              <a:rPr sz="850" spc="-4" dirty="0">
                <a:latin typeface="Calibri"/>
                <a:cs typeface="Calibri"/>
              </a:rPr>
              <a:t>un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endParaRPr sz="850">
              <a:latin typeface="Calibri"/>
              <a:cs typeface="Calibri"/>
            </a:endParaRPr>
          </a:p>
          <a:p>
            <a:pPr marL="3189810" indent="-176639">
              <a:spcBef>
                <a:spcPts val="19"/>
              </a:spcBef>
              <a:buFont typeface="Wingdings"/>
              <a:buChar char=""/>
              <a:tabLst>
                <a:tab pos="3189810" algn="l"/>
              </a:tabLst>
            </a:pP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eart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cks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9705" y="2690605"/>
            <a:ext cx="2437707" cy="53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dirty="0">
                <a:latin typeface="Calibri"/>
                <a:cs typeface="Calibri"/>
              </a:rPr>
              <a:t>P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sh 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ard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epeat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ery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tes</a:t>
            </a:r>
            <a:endParaRPr sz="850">
              <a:latin typeface="Calibri"/>
              <a:cs typeface="Calibri"/>
            </a:endParaRPr>
          </a:p>
          <a:p>
            <a:pPr marL="9813" marR="9813">
              <a:lnSpc>
                <a:spcPct val="101400"/>
              </a:lnSpc>
              <a:spcBef>
                <a:spcPts val="4"/>
              </a:spcBef>
            </a:pPr>
            <a:r>
              <a:rPr sz="850" dirty="0">
                <a:latin typeface="Calibri"/>
                <a:cs typeface="Calibri"/>
              </a:rPr>
              <a:t>*If per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u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respo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xt s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ep is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check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breath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 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lse.  P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ch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ck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 than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12" dirty="0">
                <a:latin typeface="Calibri"/>
                <a:cs typeface="Calibri"/>
              </a:rPr>
              <a:t>5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0 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s. A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yti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 th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re is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no p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u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su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 C</a:t>
            </a:r>
            <a:r>
              <a:rPr sz="850" spc="-12" dirty="0">
                <a:latin typeface="Calibri"/>
                <a:cs typeface="Calibri"/>
              </a:rPr>
              <a:t>O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PRES</a:t>
            </a:r>
            <a:r>
              <a:rPr sz="850" spc="-4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IO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705" y="3348903"/>
            <a:ext cx="1000500" cy="2826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E</a:t>
            </a:r>
            <a:r>
              <a:rPr sz="850" b="1" u="sng" spc="4" dirty="0">
                <a:latin typeface="Calibri"/>
                <a:cs typeface="Calibri"/>
              </a:rPr>
              <a:t>l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me</a:t>
            </a:r>
            <a:r>
              <a:rPr sz="850" b="1" u="sng" spc="-8" dirty="0">
                <a:latin typeface="Calibri"/>
                <a:cs typeface="Calibri"/>
              </a:rPr>
              <a:t>n</a:t>
            </a:r>
            <a:r>
              <a:rPr sz="850" b="1" u="sng" dirty="0">
                <a:latin typeface="Calibri"/>
                <a:cs typeface="Calibri"/>
              </a:rPr>
              <a:t>ts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f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spc="4" dirty="0">
                <a:latin typeface="Calibri"/>
                <a:cs typeface="Calibri"/>
              </a:rPr>
              <a:t>g</a:t>
            </a:r>
            <a:r>
              <a:rPr sz="850" b="1" u="sng" spc="-4" dirty="0">
                <a:latin typeface="Calibri"/>
                <a:cs typeface="Calibri"/>
              </a:rPr>
              <a:t>oo</a:t>
            </a:r>
            <a:r>
              <a:rPr sz="850" b="1" u="sng" dirty="0">
                <a:latin typeface="Calibri"/>
                <a:cs typeface="Calibri"/>
              </a:rPr>
              <a:t>d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spc="-12" dirty="0">
                <a:latin typeface="Calibri"/>
                <a:cs typeface="Calibri"/>
              </a:rPr>
              <a:t>P</a:t>
            </a:r>
            <a:r>
              <a:rPr sz="850" b="1" u="sng" dirty="0">
                <a:latin typeface="Calibri"/>
                <a:cs typeface="Calibri"/>
              </a:rPr>
              <a:t>R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C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ress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3230" y="3624469"/>
            <a:ext cx="2091286" cy="827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6639"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Rate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at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least</a:t>
            </a:r>
            <a:r>
              <a:rPr sz="850" spc="-8" dirty="0">
                <a:latin typeface="Calibri"/>
                <a:cs typeface="Calibri"/>
              </a:rPr>
              <a:t> 1</a:t>
            </a:r>
            <a:r>
              <a:rPr sz="850" dirty="0">
                <a:latin typeface="Calibri"/>
                <a:cs typeface="Calibri"/>
              </a:rPr>
              <a:t>00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 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20</a:t>
            </a:r>
            <a:endParaRPr sz="850">
              <a:latin typeface="Calibri"/>
              <a:cs typeface="Calibri"/>
            </a:endParaRPr>
          </a:p>
          <a:p>
            <a:pPr marL="186453" marR="117759" indent="-176639">
              <a:lnSpc>
                <a:spcPct val="100899"/>
              </a:lnSpc>
              <a:spcBef>
                <a:spcPts val="54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C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ress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 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epth 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 le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inc</a:t>
            </a:r>
            <a:r>
              <a:rPr sz="850" spc="-8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, n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t 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 than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2.4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inc</a:t>
            </a:r>
            <a:r>
              <a:rPr sz="850" spc="-8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6 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m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Switch 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res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ery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5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cyc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es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Re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il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2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imi</a:t>
            </a:r>
            <a:r>
              <a:rPr sz="850" spc="-4" dirty="0">
                <a:latin typeface="Calibri"/>
                <a:cs typeface="Calibri"/>
              </a:rPr>
              <a:t>z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interr</a:t>
            </a:r>
            <a:r>
              <a:rPr sz="850" spc="-4" dirty="0">
                <a:latin typeface="Calibri"/>
                <a:cs typeface="Calibri"/>
              </a:rPr>
              <a:t>up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 (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10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cs)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9705" y="4444301"/>
            <a:ext cx="735041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6639"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*Ve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tilat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3231" y="4578576"/>
            <a:ext cx="1933777" cy="5490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marR="9813" indent="-176639">
              <a:lnSpc>
                <a:spcPct val="101800"/>
              </a:lnSpc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With perf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rh</a:t>
            </a:r>
            <a:r>
              <a:rPr sz="850" spc="-12" dirty="0">
                <a:latin typeface="Calibri"/>
                <a:cs typeface="Calibri"/>
              </a:rPr>
              <a:t>y</a:t>
            </a:r>
            <a:r>
              <a:rPr sz="850" dirty="0">
                <a:latin typeface="Calibri"/>
                <a:cs typeface="Calibri"/>
              </a:rPr>
              <a:t>thm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sq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ee</a:t>
            </a:r>
            <a:r>
              <a:rPr sz="850" spc="-4" dirty="0">
                <a:latin typeface="Calibri"/>
                <a:cs typeface="Calibri"/>
              </a:rPr>
              <a:t>z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 bag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ce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ery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5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6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186453" marR="40234" indent="-176639">
              <a:lnSpc>
                <a:spcPct val="101800"/>
              </a:lnSpc>
              <a:spcBef>
                <a:spcPts val="4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Excess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entil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dec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ases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c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tp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9705" y="5117933"/>
            <a:ext cx="2201689" cy="279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marR="9813" indent="-176639">
              <a:lnSpc>
                <a:spcPct val="101800"/>
              </a:lnSpc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tal 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ta</a:t>
            </a:r>
            <a:r>
              <a:rPr sz="850" spc="-8" dirty="0">
                <a:latin typeface="Calibri"/>
                <a:cs typeface="Calibri"/>
              </a:rPr>
              <a:t>k</a:t>
            </a:r>
            <a:r>
              <a:rPr sz="850" dirty="0">
                <a:latin typeface="Calibri"/>
                <a:cs typeface="Calibri"/>
              </a:rPr>
              <a:t>e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err</a:t>
            </a:r>
            <a:r>
              <a:rPr sz="850" spc="-4" dirty="0">
                <a:latin typeface="Calibri"/>
                <a:cs typeface="Calibri"/>
              </a:rPr>
              <a:t>up</a:t>
            </a:r>
            <a:r>
              <a:rPr sz="850" dirty="0">
                <a:latin typeface="Calibri"/>
                <a:cs typeface="Calibri"/>
              </a:rPr>
              <a:t>t 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ess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can c</a:t>
            </a:r>
            <a:r>
              <a:rPr sz="850" spc="-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ress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whi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ch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9705" y="5442937"/>
            <a:ext cx="311092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spc="-8" dirty="0">
                <a:latin typeface="Calibri"/>
                <a:cs typeface="Calibri"/>
              </a:rPr>
              <a:t>S</a:t>
            </a:r>
            <a:r>
              <a:rPr sz="850" b="1" u="sng" dirty="0">
                <a:latin typeface="Calibri"/>
                <a:cs typeface="Calibri"/>
              </a:rPr>
              <a:t>tr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ke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9705" y="5574833"/>
            <a:ext cx="2486775" cy="8047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6639">
              <a:buFont typeface="Wingdings"/>
              <a:buChar char="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Ci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ci</a:t>
            </a:r>
            <a:r>
              <a:rPr sz="850" spc="-4" dirty="0">
                <a:latin typeface="Calibri"/>
                <a:cs typeface="Calibri"/>
              </a:rPr>
              <a:t>nna</a:t>
            </a:r>
            <a:r>
              <a:rPr sz="850" dirty="0">
                <a:latin typeface="Calibri"/>
                <a:cs typeface="Calibri"/>
              </a:rPr>
              <a:t>ti </a:t>
            </a:r>
            <a:r>
              <a:rPr sz="850" spc="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15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sp</a:t>
            </a:r>
            <a:r>
              <a:rPr sz="850" spc="-8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tal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ke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Scale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19"/>
              </a:spcBef>
              <a:buFont typeface="Wingdings"/>
              <a:buChar char="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cial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D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,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Arm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12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t, A</a:t>
            </a:r>
            <a:r>
              <a:rPr sz="850" spc="-15" dirty="0">
                <a:latin typeface="Calibri"/>
                <a:cs typeface="Calibri"/>
              </a:rPr>
              <a:t>b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rmal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eech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19"/>
              </a:spcBef>
              <a:buFont typeface="Wingdings"/>
              <a:buChar char="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*Non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trast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CT 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can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 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ead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19"/>
              </a:spcBef>
              <a:buFont typeface="Wingdings"/>
              <a:buChar char="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*Start fi</a:t>
            </a:r>
            <a:r>
              <a:rPr sz="850" spc="-8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lytic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era</a:t>
            </a:r>
            <a:r>
              <a:rPr sz="850" spc="-12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y </a:t>
            </a:r>
            <a:r>
              <a:rPr sz="850" spc="-8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s soon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as </a:t>
            </a:r>
            <a:r>
              <a:rPr sz="850" spc="-15" dirty="0">
                <a:latin typeface="Calibri"/>
                <a:cs typeface="Calibri"/>
              </a:rPr>
              <a:t>p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ssi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</a:t>
            </a:r>
            <a:endParaRPr sz="850">
              <a:latin typeface="Calibri"/>
              <a:cs typeface="Calibri"/>
            </a:endParaRPr>
          </a:p>
          <a:p>
            <a:pPr marL="186453" marR="9813" indent="-176639">
              <a:lnSpc>
                <a:spcPct val="101800"/>
              </a:lnSpc>
              <a:buFont typeface="Wingdings"/>
              <a:buChar char="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*Alerti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hosp</a:t>
            </a:r>
            <a:r>
              <a:rPr sz="850" spc="-8" dirty="0">
                <a:latin typeface="Calibri"/>
                <a:cs typeface="Calibri"/>
              </a:rPr>
              <a:t>it</a:t>
            </a:r>
            <a:r>
              <a:rPr sz="850" dirty="0">
                <a:latin typeface="Calibri"/>
                <a:cs typeface="Calibri"/>
              </a:rPr>
              <a:t>al will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xped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te pat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ent’s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care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 ar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ival.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9705" y="6366498"/>
            <a:ext cx="2227205" cy="6712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A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te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4" dirty="0">
                <a:latin typeface="Calibri"/>
                <a:cs typeface="Calibri"/>
              </a:rPr>
              <a:t>on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ry </a:t>
            </a:r>
            <a:r>
              <a:rPr sz="850" b="1" u="sng" spc="-12" dirty="0">
                <a:latin typeface="Calibri"/>
                <a:cs typeface="Calibri"/>
              </a:rPr>
              <a:t>S</a:t>
            </a:r>
            <a:r>
              <a:rPr sz="850" b="1" u="sng" dirty="0">
                <a:latin typeface="Calibri"/>
                <a:cs typeface="Calibri"/>
              </a:rPr>
              <a:t>y</a:t>
            </a:r>
            <a:r>
              <a:rPr sz="850" b="1" u="sng" spc="-4" dirty="0">
                <a:latin typeface="Calibri"/>
                <a:cs typeface="Calibri"/>
              </a:rPr>
              <a:t>nd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m</a:t>
            </a:r>
            <a:r>
              <a:rPr sz="850" b="1" u="sng" spc="-12" dirty="0">
                <a:latin typeface="Calibri"/>
                <a:cs typeface="Calibri"/>
              </a:rPr>
              <a:t>e</a:t>
            </a:r>
            <a:r>
              <a:rPr sz="850" b="1" u="sng" spc="4" dirty="0">
                <a:latin typeface="Calibri"/>
                <a:cs typeface="Calibri"/>
              </a:rPr>
              <a:t>s</a:t>
            </a:r>
            <a:r>
              <a:rPr sz="850" b="1" u="sng" dirty="0">
                <a:latin typeface="Calibri"/>
                <a:cs typeface="Calibri"/>
              </a:rPr>
              <a:t>, </a:t>
            </a:r>
            <a:r>
              <a:rPr sz="850" b="1" u="sng" spc="-8" dirty="0">
                <a:latin typeface="Calibri"/>
                <a:cs typeface="Calibri"/>
              </a:rPr>
              <a:t>ST</a:t>
            </a:r>
            <a:r>
              <a:rPr sz="850" b="1" u="sng" dirty="0">
                <a:latin typeface="Calibri"/>
                <a:cs typeface="Calibri"/>
              </a:rPr>
              <a:t>E</a:t>
            </a:r>
            <a:r>
              <a:rPr sz="850" b="1" u="sng" spc="-4" dirty="0">
                <a:latin typeface="Calibri"/>
                <a:cs typeface="Calibri"/>
              </a:rPr>
              <a:t>M</a:t>
            </a:r>
            <a:r>
              <a:rPr sz="850" b="1" u="sng" dirty="0">
                <a:latin typeface="Calibri"/>
                <a:cs typeface="Calibri"/>
              </a:rPr>
              <a:t>I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8"/>
              </a:spcBef>
            </a:pPr>
            <a:r>
              <a:rPr sz="850" dirty="0">
                <a:latin typeface="Calibri"/>
                <a:cs typeface="Calibri"/>
              </a:rPr>
              <a:t>*STEMI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-b</a:t>
            </a:r>
            <a:r>
              <a:rPr sz="850" dirty="0">
                <a:latin typeface="Calibri"/>
                <a:cs typeface="Calibri"/>
              </a:rPr>
              <a:t>al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th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9</a:t>
            </a:r>
            <a:r>
              <a:rPr sz="850" dirty="0">
                <a:latin typeface="Calibri"/>
                <a:cs typeface="Calibri"/>
              </a:rPr>
              <a:t>0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es</a:t>
            </a:r>
            <a:endParaRPr sz="850">
              <a:latin typeface="Calibri"/>
              <a:cs typeface="Calibri"/>
            </a:endParaRPr>
          </a:p>
          <a:p>
            <a:pPr marL="9813" marR="9813">
              <a:lnSpc>
                <a:spcPct val="101800"/>
              </a:lnSpc>
            </a:pPr>
            <a:r>
              <a:rPr sz="850" dirty="0">
                <a:latin typeface="Calibri"/>
                <a:cs typeface="Calibri"/>
              </a:rPr>
              <a:t>*12</a:t>
            </a:r>
            <a:r>
              <a:rPr sz="850" spc="-8" dirty="0">
                <a:latin typeface="Calibri"/>
                <a:cs typeface="Calibri"/>
              </a:rPr>
              <a:t> L</a:t>
            </a:r>
            <a:r>
              <a:rPr sz="850" dirty="0">
                <a:latin typeface="Calibri"/>
                <a:cs typeface="Calibri"/>
              </a:rPr>
              <a:t>ead for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, e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astr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ai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,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r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spc="-8" dirty="0">
                <a:latin typeface="Calibri"/>
                <a:cs typeface="Calibri"/>
              </a:rPr>
              <a:t>y</a:t>
            </a:r>
            <a:r>
              <a:rPr sz="850" dirty="0">
                <a:latin typeface="Calibri"/>
                <a:cs typeface="Calibri"/>
              </a:rPr>
              <a:t>thm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ng</a:t>
            </a:r>
            <a:r>
              <a:rPr sz="850" dirty="0">
                <a:latin typeface="Calibri"/>
                <a:cs typeface="Calibri"/>
              </a:rPr>
              <a:t>e Re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men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do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as</a:t>
            </a:r>
            <a:r>
              <a:rPr sz="850" spc="-12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ir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 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60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3</a:t>
            </a:r>
            <a:r>
              <a:rPr sz="850" spc="-8" dirty="0">
                <a:latin typeface="Calibri"/>
                <a:cs typeface="Calibri"/>
              </a:rPr>
              <a:t>2</a:t>
            </a:r>
            <a:r>
              <a:rPr sz="850" dirty="0">
                <a:latin typeface="Calibri"/>
                <a:cs typeface="Calibri"/>
              </a:rPr>
              <a:t>5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mg Ri</a:t>
            </a:r>
            <a:r>
              <a:rPr sz="850" spc="-4" dirty="0">
                <a:latin typeface="Calibri"/>
                <a:cs typeface="Calibri"/>
              </a:rPr>
              <a:t>gh</a:t>
            </a:r>
            <a:r>
              <a:rPr sz="850" dirty="0">
                <a:latin typeface="Calibri"/>
                <a:cs typeface="Calibri"/>
              </a:rPr>
              <a:t>t ve</a:t>
            </a:r>
            <a:r>
              <a:rPr sz="850" spc="-12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 ca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with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NTG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6655" y="2655817"/>
            <a:ext cx="1877349" cy="4111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 marR="9813" algn="just">
              <a:lnSpc>
                <a:spcPct val="101400"/>
              </a:lnSpc>
            </a:pPr>
            <a:r>
              <a:rPr sz="850" dirty="0">
                <a:latin typeface="Courier New"/>
                <a:cs typeface="Courier New"/>
              </a:rPr>
              <a:t>o </a:t>
            </a:r>
            <a:r>
              <a:rPr sz="850" spc="-143" dirty="0">
                <a:latin typeface="Courier New"/>
                <a:cs typeface="Courier New"/>
              </a:rPr>
              <a:t> </a:t>
            </a:r>
            <a:r>
              <a:rPr sz="850" dirty="0">
                <a:latin typeface="Calibri"/>
                <a:cs typeface="Calibri"/>
              </a:rPr>
              <a:t>Sec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nd-d</a:t>
            </a:r>
            <a:r>
              <a:rPr sz="850" dirty="0">
                <a:latin typeface="Calibri"/>
                <a:cs typeface="Calibri"/>
              </a:rPr>
              <a:t>egr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e atr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ventri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 </a:t>
            </a:r>
            <a:r>
              <a:rPr sz="850" dirty="0">
                <a:latin typeface="Courier New"/>
                <a:cs typeface="Courier New"/>
              </a:rPr>
              <a:t>o </a:t>
            </a:r>
            <a:r>
              <a:rPr sz="850" spc="-143" dirty="0">
                <a:latin typeface="Courier New"/>
                <a:cs typeface="Courier New"/>
              </a:rPr>
              <a:t> </a:t>
            </a:r>
            <a:r>
              <a:rPr sz="850" dirty="0">
                <a:latin typeface="Calibri"/>
                <a:cs typeface="Calibri"/>
              </a:rPr>
              <a:t>Sec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nd-d</a:t>
            </a:r>
            <a:r>
              <a:rPr sz="850" dirty="0">
                <a:latin typeface="Calibri"/>
                <a:cs typeface="Calibri"/>
              </a:rPr>
              <a:t>egr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atr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ventri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 T</a:t>
            </a:r>
            <a:r>
              <a:rPr sz="850" spc="4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II </a:t>
            </a:r>
            <a:r>
              <a:rPr sz="850" dirty="0">
                <a:latin typeface="Courier New"/>
                <a:cs typeface="Courier New"/>
              </a:rPr>
              <a:t>o </a:t>
            </a:r>
            <a:r>
              <a:rPr sz="850" spc="-143" dirty="0">
                <a:latin typeface="Courier New"/>
                <a:cs typeface="Courier New"/>
              </a:rPr>
              <a:t> </a:t>
            </a:r>
            <a:r>
              <a:rPr sz="850" dirty="0">
                <a:latin typeface="Calibri"/>
                <a:cs typeface="Calibri"/>
              </a:rPr>
              <a:t>Thi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deg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ee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atri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</a:t>
            </a:r>
            <a:r>
              <a:rPr sz="850" spc="4" dirty="0">
                <a:latin typeface="Calibri"/>
                <a:cs typeface="Calibri"/>
              </a:rPr>
              <a:t>e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ar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3364" y="3052139"/>
            <a:ext cx="1588828" cy="27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6639">
              <a:buFont typeface="Wingdings"/>
              <a:buChar char="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Ve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Fi</a:t>
            </a:r>
            <a:r>
              <a:rPr sz="850" spc="-8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lat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19"/>
              </a:spcBef>
              <a:buFont typeface="Wingdings"/>
              <a:buChar char="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PEA,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lse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ess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ec</a:t>
            </a:r>
            <a:r>
              <a:rPr sz="850" spc="4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al 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ti</a:t>
            </a:r>
            <a:r>
              <a:rPr sz="850" spc="4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y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6719" y="3447824"/>
            <a:ext cx="556924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dirty="0">
                <a:latin typeface="Calibri"/>
                <a:cs typeface="Calibri"/>
              </a:rPr>
              <a:t>Br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spc="-4" dirty="0">
                <a:latin typeface="Calibri"/>
                <a:cs typeface="Calibri"/>
              </a:rPr>
              <a:t>d</a:t>
            </a:r>
            <a:r>
              <a:rPr sz="850" b="1" spc="-8" dirty="0">
                <a:latin typeface="Calibri"/>
                <a:cs typeface="Calibri"/>
              </a:rPr>
              <a:t>y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4" dirty="0">
                <a:latin typeface="Calibri"/>
                <a:cs typeface="Calibri"/>
              </a:rPr>
              <a:t>d</a:t>
            </a:r>
            <a:r>
              <a:rPr sz="850" b="1" dirty="0">
                <a:latin typeface="Calibri"/>
                <a:cs typeface="Calibri"/>
              </a:rPr>
              <a:t>ia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06533" y="3571084"/>
            <a:ext cx="537001" cy="0"/>
          </a:xfrm>
          <a:custGeom>
            <a:avLst/>
            <a:gdLst/>
            <a:ahLst/>
            <a:cxnLst/>
            <a:rect l="l" t="t" r="r" b="b"/>
            <a:pathLst>
              <a:path w="694943">
                <a:moveTo>
                  <a:pt x="0" y="0"/>
                </a:moveTo>
                <a:lnTo>
                  <a:pt x="69494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16" name="object 16"/>
          <p:cNvSpPr txBox="1"/>
          <p:nvPr/>
        </p:nvSpPr>
        <p:spPr>
          <a:xfrm>
            <a:off x="5196719" y="3577388"/>
            <a:ext cx="2409248" cy="120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 marR="213439">
              <a:lnSpc>
                <a:spcPct val="101800"/>
              </a:lnSpc>
            </a:pP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eed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as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ess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vers</a:t>
            </a:r>
            <a:r>
              <a:rPr sz="850" spc="-12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 u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e. If 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e, 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r,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er</a:t>
            </a:r>
            <a:r>
              <a:rPr sz="850" spc="-8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e,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expert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su</a:t>
            </a:r>
            <a:r>
              <a:rPr sz="850" spc="-15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tat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. </a:t>
            </a:r>
            <a:r>
              <a:rPr sz="850" b="1" dirty="0">
                <a:latin typeface="Calibri"/>
                <a:cs typeface="Calibri"/>
              </a:rPr>
              <a:t>If u</a:t>
            </a:r>
            <a:r>
              <a:rPr sz="850" b="1" spc="-8" dirty="0">
                <a:latin typeface="Calibri"/>
                <a:cs typeface="Calibri"/>
              </a:rPr>
              <a:t>n</a:t>
            </a:r>
            <a:r>
              <a:rPr sz="850" b="1" dirty="0">
                <a:latin typeface="Calibri"/>
                <a:cs typeface="Calibri"/>
              </a:rPr>
              <a:t>st</a:t>
            </a:r>
            <a:r>
              <a:rPr sz="850" b="1" spc="-4" dirty="0">
                <a:latin typeface="Calibri"/>
                <a:cs typeface="Calibri"/>
              </a:rPr>
              <a:t>ab</a:t>
            </a:r>
            <a:r>
              <a:rPr sz="850" b="1" dirty="0">
                <a:latin typeface="Calibri"/>
                <a:cs typeface="Calibri"/>
              </a:rPr>
              <a:t>l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…</a:t>
            </a:r>
            <a:endParaRPr sz="850">
              <a:latin typeface="Calibri"/>
              <a:cs typeface="Calibri"/>
            </a:endParaRPr>
          </a:p>
          <a:p>
            <a:pPr marL="363092" marR="9813" indent="-353278">
              <a:lnSpc>
                <a:spcPts val="1043"/>
              </a:lnSpc>
              <a:spcBef>
                <a:spcPts val="35"/>
              </a:spcBef>
            </a:pPr>
            <a:r>
              <a:rPr sz="850" dirty="0">
                <a:latin typeface="Calibri"/>
                <a:cs typeface="Calibri"/>
              </a:rPr>
              <a:t>•Atro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0</a:t>
            </a:r>
            <a:r>
              <a:rPr sz="850" spc="-12" dirty="0">
                <a:latin typeface="Calibri"/>
                <a:cs typeface="Calibri"/>
              </a:rPr>
              <a:t>.</a:t>
            </a:r>
            <a:r>
              <a:rPr sz="850" dirty="0">
                <a:latin typeface="Calibri"/>
                <a:cs typeface="Calibri"/>
              </a:rPr>
              <a:t>5mg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IV.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eat Q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12" dirty="0">
                <a:latin typeface="Calibri"/>
                <a:cs typeface="Calibri"/>
              </a:rPr>
              <a:t>3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5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tes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3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mg Max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do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is</a:t>
            </a:r>
            <a:r>
              <a:rPr sz="850" spc="-8" dirty="0">
                <a:latin typeface="Calibri"/>
                <a:cs typeface="Calibri"/>
              </a:rPr>
              <a:t> 3</a:t>
            </a:r>
            <a:r>
              <a:rPr sz="850" dirty="0">
                <a:latin typeface="Calibri"/>
                <a:cs typeface="Calibri"/>
              </a:rPr>
              <a:t>mg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(I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spc="-4" dirty="0">
                <a:latin typeface="Calibri"/>
                <a:cs typeface="Calibri"/>
              </a:rPr>
              <a:t>ud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heart 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lo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ks)</a:t>
            </a:r>
            <a:endParaRPr sz="850">
              <a:latin typeface="Calibri"/>
              <a:cs typeface="Calibri"/>
            </a:endParaRPr>
          </a:p>
          <a:p>
            <a:pPr marL="88320" indent="-78997">
              <a:lnSpc>
                <a:spcPts val="989"/>
              </a:lnSpc>
              <a:buFont typeface="Calibri"/>
              <a:buChar char="•"/>
              <a:tabLst>
                <a:tab pos="88320" algn="l"/>
              </a:tabLst>
            </a:pPr>
            <a:r>
              <a:rPr sz="850" dirty="0">
                <a:latin typeface="Calibri"/>
                <a:cs typeface="Calibri"/>
              </a:rPr>
              <a:t>If 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 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ef</a:t>
            </a:r>
            <a:r>
              <a:rPr sz="850" spc="-12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ect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ve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 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(</a:t>
            </a:r>
            <a:r>
              <a:rPr sz="850" spc="8" dirty="0">
                <a:latin typeface="Calibri"/>
                <a:cs typeface="Calibri"/>
              </a:rPr>
              <a:t>2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0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cg/k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spc="-8" dirty="0">
                <a:latin typeface="Calibri"/>
                <a:cs typeface="Calibri"/>
              </a:rPr>
              <a:t>/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Ep</a:t>
            </a:r>
            <a:r>
              <a:rPr sz="850" spc="-4" dirty="0">
                <a:latin typeface="Calibri"/>
                <a:cs typeface="Calibri"/>
              </a:rPr>
              <a:t>in</a:t>
            </a:r>
            <a:r>
              <a:rPr sz="850" dirty="0">
                <a:latin typeface="Calibri"/>
                <a:cs typeface="Calibri"/>
              </a:rPr>
              <a:t>ep</a:t>
            </a:r>
            <a:r>
              <a:rPr sz="850" spc="-8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 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sion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(</a:t>
            </a:r>
            <a:r>
              <a:rPr sz="850" spc="4" dirty="0">
                <a:latin typeface="Calibri"/>
                <a:cs typeface="Calibri"/>
              </a:rPr>
              <a:t>2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8" dirty="0">
                <a:latin typeface="Calibri"/>
                <a:cs typeface="Calibri"/>
              </a:rPr>
              <a:t>10</a:t>
            </a:r>
            <a:r>
              <a:rPr sz="850" dirty="0">
                <a:latin typeface="Calibri"/>
                <a:cs typeface="Calibri"/>
              </a:rPr>
              <a:t>mcg</a:t>
            </a:r>
            <a:r>
              <a:rPr sz="850" spc="-8" dirty="0">
                <a:latin typeface="Calibri"/>
                <a:cs typeface="Calibri"/>
              </a:rPr>
              <a:t>/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Tra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scuta</a:t>
            </a:r>
            <a:r>
              <a:rPr sz="850" spc="-8" dirty="0">
                <a:latin typeface="Calibri"/>
                <a:cs typeface="Calibri"/>
              </a:rPr>
              <a:t>ne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 paci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6719" y="4897691"/>
            <a:ext cx="1124152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dirty="0">
                <a:latin typeface="Calibri"/>
                <a:cs typeface="Calibri"/>
              </a:rPr>
              <a:t>T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b="1" spc="-8" dirty="0">
                <a:latin typeface="Calibri"/>
                <a:cs typeface="Calibri"/>
              </a:rPr>
              <a:t>y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4" dirty="0">
                <a:latin typeface="Calibri"/>
                <a:cs typeface="Calibri"/>
              </a:rPr>
              <a:t>d</a:t>
            </a:r>
            <a:r>
              <a:rPr sz="850" b="1" dirty="0">
                <a:latin typeface="Calibri"/>
                <a:cs typeface="Calibri"/>
              </a:rPr>
              <a:t>ia</a:t>
            </a:r>
            <a:r>
              <a:rPr sz="850" b="1" spc="-12" dirty="0">
                <a:latin typeface="Calibri"/>
                <a:cs typeface="Calibri"/>
              </a:rPr>
              <a:t> </a:t>
            </a:r>
            <a:r>
              <a:rPr sz="850" b="1" spc="-8" dirty="0">
                <a:latin typeface="Calibri"/>
                <a:cs typeface="Calibri"/>
              </a:rPr>
              <a:t>w</a:t>
            </a:r>
            <a:r>
              <a:rPr sz="850" b="1" dirty="0">
                <a:latin typeface="Calibri"/>
                <a:cs typeface="Calibri"/>
              </a:rPr>
              <a:t>ith</a:t>
            </a:r>
            <a:r>
              <a:rPr sz="850" b="1" spc="-4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a </a:t>
            </a:r>
            <a:r>
              <a:rPr sz="850" b="1" spc="-8" dirty="0">
                <a:latin typeface="Calibri"/>
                <a:cs typeface="Calibri"/>
              </a:rPr>
              <a:t>p</a:t>
            </a:r>
            <a:r>
              <a:rPr sz="850" b="1" spc="-4" dirty="0">
                <a:latin typeface="Calibri"/>
                <a:cs typeface="Calibri"/>
              </a:rPr>
              <a:t>u</a:t>
            </a:r>
            <a:r>
              <a:rPr sz="850" b="1" spc="-8" dirty="0">
                <a:latin typeface="Calibri"/>
                <a:cs typeface="Calibri"/>
              </a:rPr>
              <a:t>l</a:t>
            </a:r>
            <a:r>
              <a:rPr sz="850" b="1" dirty="0">
                <a:latin typeface="Calibri"/>
                <a:cs typeface="Calibri"/>
              </a:rPr>
              <a:t>se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06533" y="5020951"/>
            <a:ext cx="1104818" cy="0"/>
          </a:xfrm>
          <a:custGeom>
            <a:avLst/>
            <a:gdLst/>
            <a:ahLst/>
            <a:cxnLst/>
            <a:rect l="l" t="t" r="r" b="b"/>
            <a:pathLst>
              <a:path w="1429765">
                <a:moveTo>
                  <a:pt x="0" y="0"/>
                </a:moveTo>
                <a:lnTo>
                  <a:pt x="1429765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19" name="object 19"/>
          <p:cNvSpPr txBox="1"/>
          <p:nvPr/>
        </p:nvSpPr>
        <p:spPr>
          <a:xfrm>
            <a:off x="5196719" y="5027255"/>
            <a:ext cx="2428875" cy="80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 marR="518142">
              <a:lnSpc>
                <a:spcPct val="101800"/>
              </a:lnSpc>
            </a:pPr>
            <a:r>
              <a:rPr sz="850" dirty="0">
                <a:latin typeface="Calibri"/>
                <a:cs typeface="Calibri"/>
              </a:rPr>
              <a:t>•If u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 </a:t>
            </a:r>
            <a:r>
              <a:rPr sz="850" spc="-12" dirty="0">
                <a:latin typeface="Calibri"/>
                <a:cs typeface="Calibri"/>
              </a:rPr>
              <a:t>(</a:t>
            </a:r>
            <a:r>
              <a:rPr sz="850" dirty="0">
                <a:latin typeface="Calibri"/>
                <a:cs typeface="Calibri"/>
              </a:rPr>
              <a:t>wide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na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4" dirty="0">
                <a:latin typeface="Calibri"/>
                <a:cs typeface="Calibri"/>
              </a:rPr>
              <a:t>)</a:t>
            </a:r>
            <a:r>
              <a:rPr sz="850" spc="-4" dirty="0">
                <a:latin typeface="Calibri"/>
                <a:cs typeface="Calibri"/>
              </a:rPr>
              <a:t>-g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strai</a:t>
            </a:r>
            <a:r>
              <a:rPr sz="850" spc="-4" dirty="0">
                <a:latin typeface="Calibri"/>
                <a:cs typeface="Calibri"/>
              </a:rPr>
              <a:t>gh</a:t>
            </a:r>
            <a:r>
              <a:rPr sz="850" dirty="0">
                <a:latin typeface="Calibri"/>
                <a:cs typeface="Calibri"/>
              </a:rPr>
              <a:t>t 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o sy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ch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4" dirty="0">
                <a:latin typeface="Calibri"/>
                <a:cs typeface="Calibri"/>
              </a:rPr>
              <a:t>z</a:t>
            </a:r>
            <a:r>
              <a:rPr sz="850" dirty="0">
                <a:latin typeface="Calibri"/>
                <a:cs typeface="Calibri"/>
              </a:rPr>
              <a:t>ed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vers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dirty="0">
                <a:latin typeface="Calibri"/>
                <a:cs typeface="Calibri"/>
              </a:rPr>
              <a:t>•If sta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nar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lex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tain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2 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ead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8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va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al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eu</a:t>
            </a:r>
            <a:r>
              <a:rPr sz="850" spc="-8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ers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dirty="0">
                <a:latin typeface="Calibri"/>
                <a:cs typeface="Calibri"/>
              </a:rPr>
              <a:t>*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enosi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6</a:t>
            </a:r>
            <a:r>
              <a:rPr sz="850" dirty="0">
                <a:latin typeface="Calibri"/>
                <a:cs typeface="Calibri"/>
              </a:rPr>
              <a:t>mg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PID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P, </a:t>
            </a:r>
            <a:r>
              <a:rPr sz="850" spc="-12" dirty="0">
                <a:latin typeface="Calibri"/>
                <a:cs typeface="Calibri"/>
              </a:rPr>
              <a:t>f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wed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y </a:t>
            </a:r>
            <a:r>
              <a:rPr sz="850" spc="-8" dirty="0">
                <a:latin typeface="Calibri"/>
                <a:cs typeface="Calibri"/>
              </a:rPr>
              <a:t>12</a:t>
            </a:r>
            <a:r>
              <a:rPr sz="850" dirty="0">
                <a:latin typeface="Calibri"/>
                <a:cs typeface="Calibri"/>
              </a:rPr>
              <a:t>mg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96719" y="5951970"/>
            <a:ext cx="1820430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P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ls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l</a:t>
            </a:r>
            <a:r>
              <a:rPr sz="850" b="1" u="sng" spc="-15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ss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Rhyth</a:t>
            </a:r>
            <a:r>
              <a:rPr sz="850" b="1" u="sng" spc="-8" dirty="0">
                <a:latin typeface="Calibri"/>
                <a:cs typeface="Calibri"/>
              </a:rPr>
              <a:t>m</a:t>
            </a:r>
            <a:r>
              <a:rPr sz="850" b="1" u="sng" dirty="0">
                <a:latin typeface="Calibri"/>
                <a:cs typeface="Calibri"/>
              </a:rPr>
              <a:t>s</a:t>
            </a:r>
            <a:r>
              <a:rPr sz="850" b="1" u="sng" spc="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-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r</a:t>
            </a:r>
            <a:r>
              <a:rPr sz="850" b="1" u="sng" spc="-4" dirty="0">
                <a:latin typeface="Calibri"/>
                <a:cs typeface="Calibri"/>
              </a:rPr>
              <a:t>d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15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rr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spc="-8" dirty="0">
                <a:latin typeface="Calibri"/>
                <a:cs typeface="Calibri"/>
              </a:rPr>
              <a:t>s</a:t>
            </a:r>
            <a:r>
              <a:rPr sz="850" b="1" u="sng" dirty="0">
                <a:latin typeface="Calibri"/>
                <a:cs typeface="Calibri"/>
              </a:rPr>
              <a:t>t</a:t>
            </a:r>
            <a:r>
              <a:rPr sz="850" b="1" u="sng" spc="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-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CPR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6719" y="6215761"/>
            <a:ext cx="2425931" cy="815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dirty="0">
                <a:latin typeface="Calibri"/>
                <a:cs typeface="Calibri"/>
              </a:rPr>
              <a:t>Ox</a:t>
            </a:r>
            <a:r>
              <a:rPr sz="850" spc="4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en,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r, IV, F</a:t>
            </a:r>
            <a:r>
              <a:rPr sz="850" spc="-8" dirty="0">
                <a:latin typeface="Calibri"/>
                <a:cs typeface="Calibri"/>
              </a:rPr>
              <a:t>l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, Gl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C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ck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dirty="0">
                <a:latin typeface="Calibri"/>
                <a:cs typeface="Calibri"/>
              </a:rPr>
              <a:t>*A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al  gas</a:t>
            </a:r>
            <a:r>
              <a:rPr sz="850" spc="-8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are a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like</a:t>
            </a:r>
            <a:r>
              <a:rPr sz="850" spc="-8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y 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icat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endParaRPr sz="850">
              <a:latin typeface="Calibri"/>
              <a:cs typeface="Calibri"/>
            </a:endParaRPr>
          </a:p>
          <a:p>
            <a:pPr marL="186453" marR="9813" indent="-176639">
              <a:lnSpc>
                <a:spcPct val="101800"/>
              </a:lnSpc>
              <a:spcBef>
                <a:spcPts val="46"/>
              </a:spcBef>
            </a:pPr>
            <a:r>
              <a:rPr sz="850" dirty="0">
                <a:latin typeface="Symbol"/>
                <a:cs typeface="Symbol"/>
              </a:rPr>
              <a:t></a:t>
            </a:r>
            <a:r>
              <a:rPr sz="850" dirty="0">
                <a:latin typeface="Times New Roman"/>
                <a:cs typeface="Times New Roman"/>
              </a:rPr>
              <a:t>   </a:t>
            </a:r>
            <a:r>
              <a:rPr sz="850" spc="-10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te 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ycl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</a:t>
            </a:r>
            <a:r>
              <a:rPr sz="850" spc="-8" dirty="0">
                <a:latin typeface="Calibri"/>
                <a:cs typeface="Calibri"/>
              </a:rPr>
              <a:t>co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sio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s, s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cks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(if V</a:t>
            </a:r>
            <a:r>
              <a:rPr sz="850" spc="-15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/VT), 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rhyt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ks.</a:t>
            </a:r>
            <a:endParaRPr sz="850">
              <a:latin typeface="Calibri"/>
              <a:cs typeface="Calibri"/>
            </a:endParaRPr>
          </a:p>
          <a:p>
            <a:pPr marL="186453" marR="399401" indent="-176639">
              <a:lnSpc>
                <a:spcPct val="101800"/>
              </a:lnSpc>
              <a:spcBef>
                <a:spcPts val="35"/>
              </a:spcBef>
            </a:pPr>
            <a:r>
              <a:rPr sz="850" dirty="0">
                <a:latin typeface="Symbol"/>
                <a:cs typeface="Symbol"/>
              </a:rPr>
              <a:t></a:t>
            </a:r>
            <a:r>
              <a:rPr sz="850" dirty="0">
                <a:latin typeface="Times New Roman"/>
                <a:cs typeface="Times New Roman"/>
              </a:rPr>
              <a:t>   </a:t>
            </a:r>
            <a:r>
              <a:rPr sz="850" spc="-10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Calibri"/>
                <a:cs typeface="Calibri"/>
              </a:rPr>
              <a:t>*E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ep</a:t>
            </a:r>
            <a:r>
              <a:rPr sz="850" spc="-8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 1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mg fi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4" dirty="0">
                <a:latin typeface="Calibri"/>
                <a:cs typeface="Calibri"/>
              </a:rPr>
              <a:t>v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ry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3</a:t>
            </a:r>
            <a:r>
              <a:rPr sz="850" spc="-12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5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tes (p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eferred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peri</a:t>
            </a:r>
            <a:r>
              <a:rPr sz="850" spc="-4" dirty="0">
                <a:latin typeface="Calibri"/>
                <a:cs typeface="Calibri"/>
              </a:rPr>
              <a:t>ph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ral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IV)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94828" y="2049332"/>
            <a:ext cx="2480101" cy="647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</p:spTree>
    <p:extLst>
      <p:ext uri="{BB962C8B-B14F-4D97-AF65-F5344CB8AC3E}">
        <p14:creationId xmlns:p14="http://schemas.microsoft.com/office/powerpoint/2010/main" val="30758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9705" y="596277"/>
            <a:ext cx="2299826" cy="10672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spc="-8" dirty="0">
                <a:latin typeface="Calibri"/>
                <a:cs typeface="Calibri"/>
              </a:rPr>
              <a:t>S</a:t>
            </a:r>
            <a:r>
              <a:rPr sz="850" b="1" u="sng" spc="-4" dirty="0">
                <a:latin typeface="Calibri"/>
                <a:cs typeface="Calibri"/>
              </a:rPr>
              <a:t>ho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dirty="0">
                <a:latin typeface="Calibri"/>
                <a:cs typeface="Calibri"/>
              </a:rPr>
              <a:t>k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spc="-4" dirty="0">
                <a:latin typeface="Calibri"/>
                <a:cs typeface="Calibri"/>
              </a:rPr>
              <a:t>b</a:t>
            </a:r>
            <a:r>
              <a:rPr sz="850" b="1" u="sng" dirty="0">
                <a:latin typeface="Calibri"/>
                <a:cs typeface="Calibri"/>
              </a:rPr>
              <a:t>le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spc="4" dirty="0">
                <a:latin typeface="Calibri"/>
                <a:cs typeface="Calibri"/>
              </a:rPr>
              <a:t>r</a:t>
            </a:r>
            <a:r>
              <a:rPr sz="850" b="1" u="sng" spc="-4" dirty="0">
                <a:latin typeface="Calibri"/>
                <a:cs typeface="Calibri"/>
              </a:rPr>
              <a:t>h</a:t>
            </a:r>
            <a:r>
              <a:rPr sz="850" b="1" u="sng" dirty="0">
                <a:latin typeface="Calibri"/>
                <a:cs typeface="Calibri"/>
              </a:rPr>
              <a:t>yt</a:t>
            </a:r>
            <a:r>
              <a:rPr sz="850" b="1" u="sng" spc="-4" dirty="0">
                <a:latin typeface="Calibri"/>
                <a:cs typeface="Calibri"/>
              </a:rPr>
              <a:t>h</a:t>
            </a:r>
            <a:r>
              <a:rPr sz="850" b="1" u="sng" spc="-12" dirty="0">
                <a:latin typeface="Calibri"/>
                <a:cs typeface="Calibri"/>
              </a:rPr>
              <a:t>m</a:t>
            </a:r>
            <a:r>
              <a:rPr sz="850" b="1" u="sng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b="1" dirty="0">
                <a:latin typeface="Calibri"/>
                <a:cs typeface="Calibri"/>
              </a:rPr>
              <a:t>*Defib</a:t>
            </a:r>
            <a:r>
              <a:rPr sz="850" b="1" spc="-12" dirty="0">
                <a:latin typeface="Calibri"/>
                <a:cs typeface="Calibri"/>
              </a:rPr>
              <a:t>r</a:t>
            </a:r>
            <a:r>
              <a:rPr sz="850" b="1" dirty="0">
                <a:latin typeface="Calibri"/>
                <a:cs typeface="Calibri"/>
              </a:rPr>
              <a:t>i</a:t>
            </a:r>
            <a:r>
              <a:rPr sz="850" b="1" spc="-8" dirty="0">
                <a:latin typeface="Calibri"/>
                <a:cs typeface="Calibri"/>
              </a:rPr>
              <a:t>l</a:t>
            </a:r>
            <a:r>
              <a:rPr sz="850" b="1" dirty="0">
                <a:latin typeface="Calibri"/>
                <a:cs typeface="Calibri"/>
              </a:rPr>
              <a:t>l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t</a:t>
            </a:r>
            <a:r>
              <a:rPr sz="850" b="1" spc="4" dirty="0">
                <a:latin typeface="Calibri"/>
                <a:cs typeface="Calibri"/>
              </a:rPr>
              <a:t>i</a:t>
            </a:r>
            <a:r>
              <a:rPr sz="850" b="1" spc="-4" dirty="0">
                <a:latin typeface="Calibri"/>
                <a:cs typeface="Calibri"/>
              </a:rPr>
              <a:t>o</a:t>
            </a:r>
            <a:r>
              <a:rPr sz="850" b="1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Fi</a:t>
            </a:r>
            <a:r>
              <a:rPr sz="850" spc="-8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lation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(V</a:t>
            </a:r>
            <a:r>
              <a:rPr sz="850" spc="-15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  <a:p>
            <a:pPr marL="9813" marR="390568">
              <a:lnSpc>
                <a:spcPct val="101800"/>
              </a:lnSpc>
              <a:tabLst>
                <a:tab pos="966609" algn="l"/>
              </a:tabLst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tric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lar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chycar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ia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(</a:t>
            </a:r>
            <a:r>
              <a:rPr sz="850" spc="-12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T) w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tho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 </a:t>
            </a:r>
            <a:r>
              <a:rPr sz="850" spc="-4" dirty="0">
                <a:latin typeface="Calibri"/>
                <a:cs typeface="Calibri"/>
              </a:rPr>
              <a:t>pu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Bi</a:t>
            </a:r>
            <a:r>
              <a:rPr sz="850" spc="-8" dirty="0">
                <a:latin typeface="Calibri"/>
                <a:cs typeface="Calibri"/>
              </a:rPr>
              <a:t>p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asic: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12</a:t>
            </a:r>
            <a:r>
              <a:rPr sz="850" spc="4" dirty="0">
                <a:latin typeface="Calibri"/>
                <a:cs typeface="Calibri"/>
              </a:rPr>
              <a:t>0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spc="-8" dirty="0">
                <a:latin typeface="Calibri"/>
                <a:cs typeface="Calibri"/>
              </a:rPr>
              <a:t>2</a:t>
            </a:r>
            <a:r>
              <a:rPr sz="850" dirty="0">
                <a:latin typeface="Calibri"/>
                <a:cs typeface="Calibri"/>
              </a:rPr>
              <a:t>00J	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ph</a:t>
            </a:r>
            <a:r>
              <a:rPr sz="850" dirty="0">
                <a:latin typeface="Calibri"/>
                <a:cs typeface="Calibri"/>
              </a:rPr>
              <a:t>asic:  </a:t>
            </a:r>
            <a:r>
              <a:rPr sz="850" spc="-8" dirty="0">
                <a:latin typeface="Calibri"/>
                <a:cs typeface="Calibri"/>
              </a:rPr>
              <a:t>3</a:t>
            </a:r>
            <a:r>
              <a:rPr sz="850" dirty="0">
                <a:latin typeface="Calibri"/>
                <a:cs typeface="Calibri"/>
              </a:rPr>
              <a:t>60J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dirty="0">
                <a:latin typeface="Calibri"/>
                <a:cs typeface="Calibri"/>
              </a:rPr>
              <a:t>*Refra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Am</a:t>
            </a:r>
            <a:r>
              <a:rPr sz="850" spc="-8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3</a:t>
            </a:r>
            <a:r>
              <a:rPr sz="850" spc="-8" dirty="0">
                <a:latin typeface="Calibri"/>
                <a:cs typeface="Calibri"/>
              </a:rPr>
              <a:t>0</a:t>
            </a:r>
            <a:r>
              <a:rPr sz="850" dirty="0">
                <a:latin typeface="Calibri"/>
                <a:cs typeface="Calibri"/>
              </a:rPr>
              <a:t>0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, 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en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50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mg</a:t>
            </a:r>
            <a:endParaRPr sz="850">
              <a:latin typeface="Calibri"/>
              <a:cs typeface="Calibri"/>
            </a:endParaRPr>
          </a:p>
          <a:p>
            <a:pPr marL="9813" marR="9813">
              <a:lnSpc>
                <a:spcPts val="1035"/>
              </a:lnSpc>
              <a:spcBef>
                <a:spcPts val="31"/>
              </a:spcBef>
            </a:pPr>
            <a:r>
              <a:rPr sz="850" dirty="0">
                <a:latin typeface="Calibri"/>
                <a:cs typeface="Calibri"/>
              </a:rPr>
              <a:t>*A</a:t>
            </a:r>
            <a:r>
              <a:rPr sz="850" spc="-4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ter </a:t>
            </a:r>
            <a:r>
              <a:rPr sz="850" spc="-12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efi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lation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es</a:t>
            </a:r>
            <a:r>
              <a:rPr sz="850" spc="-12" dirty="0">
                <a:latin typeface="Calibri"/>
                <a:cs typeface="Calibri"/>
              </a:rPr>
              <a:t>u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 C</a:t>
            </a:r>
            <a:r>
              <a:rPr sz="850" spc="-8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R, s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arti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th che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t c</a:t>
            </a:r>
            <a:r>
              <a:rPr sz="850" spc="-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ress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9705" y="1782352"/>
            <a:ext cx="1317481" cy="27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dirty="0">
                <a:latin typeface="Calibri"/>
                <a:cs typeface="Calibri"/>
              </a:rPr>
              <a:t>*</a:t>
            </a:r>
            <a:r>
              <a:rPr sz="850" b="1" spc="-4" dirty="0">
                <a:latin typeface="Calibri"/>
                <a:cs typeface="Calibri"/>
              </a:rPr>
              <a:t>S</a:t>
            </a:r>
            <a:r>
              <a:rPr sz="850" b="1" dirty="0">
                <a:latin typeface="Calibri"/>
                <a:cs typeface="Calibri"/>
              </a:rPr>
              <a:t>y</a:t>
            </a:r>
            <a:r>
              <a:rPr sz="850" b="1" spc="-4" dirty="0">
                <a:latin typeface="Calibri"/>
                <a:cs typeface="Calibri"/>
              </a:rPr>
              <a:t>n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4" dirty="0">
                <a:latin typeface="Calibri"/>
                <a:cs typeface="Calibri"/>
              </a:rPr>
              <a:t>on</a:t>
            </a:r>
            <a:r>
              <a:rPr sz="850" b="1" spc="-8" dirty="0">
                <a:latin typeface="Calibri"/>
                <a:cs typeface="Calibri"/>
              </a:rPr>
              <a:t>i</a:t>
            </a:r>
            <a:r>
              <a:rPr sz="850" b="1" dirty="0">
                <a:latin typeface="Calibri"/>
                <a:cs typeface="Calibri"/>
              </a:rPr>
              <a:t>z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d</a:t>
            </a:r>
            <a:r>
              <a:rPr sz="850" b="1" spc="-4" dirty="0">
                <a:latin typeface="Calibri"/>
                <a:cs typeface="Calibri"/>
              </a:rPr>
              <a:t> </a:t>
            </a:r>
            <a:r>
              <a:rPr sz="850" b="1" spc="4" dirty="0">
                <a:latin typeface="Calibri"/>
                <a:cs typeface="Calibri"/>
              </a:rPr>
              <a:t>C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15" dirty="0">
                <a:latin typeface="Calibri"/>
                <a:cs typeface="Calibri"/>
              </a:rPr>
              <a:t>d</a:t>
            </a:r>
            <a:r>
              <a:rPr sz="850" b="1" dirty="0">
                <a:latin typeface="Calibri"/>
                <a:cs typeface="Calibri"/>
              </a:rPr>
              <a:t>i</a:t>
            </a:r>
            <a:r>
              <a:rPr sz="850" b="1" spc="-4" dirty="0">
                <a:latin typeface="Calibri"/>
                <a:cs typeface="Calibri"/>
              </a:rPr>
              <a:t>o</a:t>
            </a:r>
            <a:r>
              <a:rPr sz="850" b="1" dirty="0">
                <a:latin typeface="Calibri"/>
                <a:cs typeface="Calibri"/>
              </a:rPr>
              <a:t>v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spc="-8" dirty="0">
                <a:latin typeface="Calibri"/>
                <a:cs typeface="Calibri"/>
              </a:rPr>
              <a:t>r</a:t>
            </a:r>
            <a:r>
              <a:rPr sz="850" b="1" dirty="0">
                <a:latin typeface="Calibri"/>
                <a:cs typeface="Calibri"/>
              </a:rPr>
              <a:t>s</a:t>
            </a:r>
            <a:r>
              <a:rPr sz="850" b="1" spc="-8" dirty="0">
                <a:latin typeface="Calibri"/>
                <a:cs typeface="Calibri"/>
              </a:rPr>
              <a:t>i</a:t>
            </a:r>
            <a:r>
              <a:rPr sz="850" b="1" spc="-4" dirty="0">
                <a:latin typeface="Calibri"/>
                <a:cs typeface="Calibri"/>
              </a:rPr>
              <a:t>o</a:t>
            </a:r>
            <a:r>
              <a:rPr sz="850" b="1" dirty="0">
                <a:latin typeface="Calibri"/>
                <a:cs typeface="Calibri"/>
              </a:rPr>
              <a:t>n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dirty="0">
                <a:latin typeface="Calibri"/>
                <a:cs typeface="Calibri"/>
              </a:rPr>
              <a:t>U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 VT,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u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stab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 S</a:t>
            </a:r>
            <a:r>
              <a:rPr sz="850" spc="-15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705" y="2178038"/>
            <a:ext cx="1668809" cy="27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N</a:t>
            </a:r>
            <a:r>
              <a:rPr sz="850" b="1" u="sng" spc="-4" dirty="0">
                <a:latin typeface="Calibri"/>
                <a:cs typeface="Calibri"/>
              </a:rPr>
              <a:t>on-</a:t>
            </a:r>
            <a:r>
              <a:rPr sz="850" b="1" u="sng" spc="-8" dirty="0">
                <a:latin typeface="Calibri"/>
                <a:cs typeface="Calibri"/>
              </a:rPr>
              <a:t>S</a:t>
            </a:r>
            <a:r>
              <a:rPr sz="850" b="1" u="sng" spc="-4" dirty="0">
                <a:latin typeface="Calibri"/>
                <a:cs typeface="Calibri"/>
              </a:rPr>
              <a:t>ho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dirty="0">
                <a:latin typeface="Calibri"/>
                <a:cs typeface="Calibri"/>
              </a:rPr>
              <a:t>k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spc="-4" dirty="0">
                <a:latin typeface="Calibri"/>
                <a:cs typeface="Calibri"/>
              </a:rPr>
              <a:t>b</a:t>
            </a:r>
            <a:r>
              <a:rPr sz="850" b="1" u="sng" dirty="0">
                <a:latin typeface="Calibri"/>
                <a:cs typeface="Calibri"/>
              </a:rPr>
              <a:t>le Rhyth</a:t>
            </a:r>
            <a:r>
              <a:rPr sz="850" b="1" u="sng" spc="-8" dirty="0">
                <a:latin typeface="Calibri"/>
                <a:cs typeface="Calibri"/>
              </a:rPr>
              <a:t>m</a:t>
            </a:r>
            <a:r>
              <a:rPr sz="850" b="1" u="sng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PEA </a:t>
            </a:r>
            <a:r>
              <a:rPr sz="850" b="1" spc="-8" dirty="0">
                <a:latin typeface="Calibri"/>
                <a:cs typeface="Calibri"/>
              </a:rPr>
              <a:t>(</a:t>
            </a:r>
            <a:r>
              <a:rPr sz="850" b="1" dirty="0">
                <a:latin typeface="Calibri"/>
                <a:cs typeface="Calibri"/>
              </a:rPr>
              <a:t>P</a:t>
            </a:r>
            <a:r>
              <a:rPr sz="850" b="1" spc="-4" dirty="0">
                <a:latin typeface="Calibri"/>
                <a:cs typeface="Calibri"/>
              </a:rPr>
              <a:t>u</a:t>
            </a:r>
            <a:r>
              <a:rPr sz="850" b="1" dirty="0">
                <a:latin typeface="Calibri"/>
                <a:cs typeface="Calibri"/>
              </a:rPr>
              <a:t>s</a:t>
            </a: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b="1" spc="-8" dirty="0">
                <a:latin typeface="Calibri"/>
                <a:cs typeface="Calibri"/>
              </a:rPr>
              <a:t>/</a:t>
            </a:r>
            <a:r>
              <a:rPr sz="850" b="1" dirty="0">
                <a:latin typeface="Calibri"/>
                <a:cs typeface="Calibri"/>
              </a:rPr>
              <a:t>E</a:t>
            </a:r>
            <a:r>
              <a:rPr sz="850" b="1" spc="-4" dirty="0">
                <a:latin typeface="Calibri"/>
                <a:cs typeface="Calibri"/>
              </a:rPr>
              <a:t>p</a:t>
            </a:r>
            <a:r>
              <a:rPr sz="850" b="1" spc="-8" dirty="0">
                <a:latin typeface="Calibri"/>
                <a:cs typeface="Calibri"/>
              </a:rPr>
              <a:t>i</a:t>
            </a:r>
            <a:r>
              <a:rPr sz="850" b="1" dirty="0">
                <a:latin typeface="Calibri"/>
                <a:cs typeface="Calibri"/>
              </a:rPr>
              <a:t>/An</a:t>
            </a:r>
            <a:r>
              <a:rPr sz="850" b="1" spc="-8" dirty="0">
                <a:latin typeface="Calibri"/>
                <a:cs typeface="Calibri"/>
              </a:rPr>
              <a:t>al</a:t>
            </a:r>
            <a:r>
              <a:rPr sz="850" b="1" dirty="0">
                <a:latin typeface="Calibri"/>
                <a:cs typeface="Calibri"/>
              </a:rPr>
              <a:t>yze</a:t>
            </a:r>
            <a:r>
              <a:rPr sz="850" b="1" spc="4" dirty="0">
                <a:latin typeface="Calibri"/>
                <a:cs typeface="Calibri"/>
              </a:rPr>
              <a:t> </a:t>
            </a:r>
            <a:r>
              <a:rPr sz="850" b="1" spc="-12" dirty="0">
                <a:latin typeface="Calibri"/>
                <a:cs typeface="Calibri"/>
              </a:rPr>
              <a:t>H</a:t>
            </a:r>
            <a:r>
              <a:rPr sz="850" b="1" dirty="0">
                <a:latin typeface="Calibri"/>
                <a:cs typeface="Calibri"/>
              </a:rPr>
              <a:t>+</a:t>
            </a: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b="1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6650" y="2309934"/>
            <a:ext cx="421005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Asys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9518" y="4589935"/>
            <a:ext cx="2458218" cy="0"/>
          </a:xfrm>
          <a:custGeom>
            <a:avLst/>
            <a:gdLst/>
            <a:ahLst/>
            <a:cxnLst/>
            <a:rect l="l" t="t" r="r" b="b"/>
            <a:pathLst>
              <a:path w="3181223">
                <a:moveTo>
                  <a:pt x="0" y="0"/>
                </a:moveTo>
                <a:lnTo>
                  <a:pt x="318122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7" name="object 7"/>
          <p:cNvSpPr txBox="1"/>
          <p:nvPr/>
        </p:nvSpPr>
        <p:spPr>
          <a:xfrm>
            <a:off x="2369705" y="4597394"/>
            <a:ext cx="2262043" cy="5525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*</a:t>
            </a:r>
            <a:r>
              <a:rPr sz="850" b="1" u="sng" spc="-4" dirty="0">
                <a:latin typeface="Calibri"/>
                <a:cs typeface="Calibri"/>
              </a:rPr>
              <a:t>W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v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f</a:t>
            </a:r>
            <a:r>
              <a:rPr sz="850" b="1" u="sng" spc="-8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rm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spc="-4" dirty="0">
                <a:latin typeface="Calibri"/>
                <a:cs typeface="Calibri"/>
              </a:rPr>
              <a:t>pno</a:t>
            </a:r>
            <a:r>
              <a:rPr sz="850" b="1" u="sng" dirty="0">
                <a:latin typeface="Calibri"/>
                <a:cs typeface="Calibri"/>
              </a:rPr>
              <a:t>gr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spc="-4" dirty="0">
                <a:latin typeface="Calibri"/>
                <a:cs typeface="Calibri"/>
              </a:rPr>
              <a:t>ph</a:t>
            </a:r>
            <a:r>
              <a:rPr sz="850" b="1" u="sng" dirty="0">
                <a:latin typeface="Calibri"/>
                <a:cs typeface="Calibri"/>
              </a:rPr>
              <a:t>y</a:t>
            </a:r>
            <a:r>
              <a:rPr sz="850" b="1" u="sng" spc="-8" dirty="0">
                <a:latin typeface="Calibri"/>
                <a:cs typeface="Calibri"/>
              </a:rPr>
              <a:t> i</a:t>
            </a:r>
            <a:r>
              <a:rPr sz="850" b="1" u="sng" dirty="0">
                <a:latin typeface="Calibri"/>
                <a:cs typeface="Calibri"/>
              </a:rPr>
              <a:t>n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ACLS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(P</a:t>
            </a:r>
            <a:r>
              <a:rPr sz="850" b="1" u="sng" spc="-8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T</a:t>
            </a:r>
            <a:r>
              <a:rPr sz="850" b="1" u="sng" spc="-8" dirty="0">
                <a:latin typeface="Calibri"/>
                <a:cs typeface="Calibri"/>
              </a:rPr>
              <a:t>C</a:t>
            </a:r>
            <a:r>
              <a:rPr sz="850" b="1" u="sng" dirty="0">
                <a:latin typeface="Calibri"/>
                <a:cs typeface="Calibri"/>
              </a:rPr>
              <a:t>0</a:t>
            </a:r>
            <a:r>
              <a:rPr sz="850" b="1" u="sng" spc="-8" dirty="0">
                <a:latin typeface="Calibri"/>
                <a:cs typeface="Calibri"/>
              </a:rPr>
              <a:t>2</a:t>
            </a:r>
            <a:r>
              <a:rPr sz="850" b="1" u="sng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  <a:p>
            <a:pPr marL="363092" indent="-177130">
              <a:spcBef>
                <a:spcPts val="66"/>
              </a:spcBef>
              <a:buFont typeface="Symbol"/>
              <a:buChar char=""/>
              <a:tabLst>
                <a:tab pos="363092" algn="l"/>
              </a:tabLst>
            </a:pP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lows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f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accu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PR</a:t>
            </a:r>
            <a:endParaRPr sz="850">
              <a:latin typeface="Calibri"/>
              <a:cs typeface="Calibri"/>
            </a:endParaRPr>
          </a:p>
          <a:p>
            <a:pPr marL="363092" marR="9813" indent="-177130">
              <a:lnSpc>
                <a:spcPct val="101800"/>
              </a:lnSpc>
              <a:spcBef>
                <a:spcPts val="46"/>
              </a:spcBef>
              <a:buFont typeface="Symbol"/>
              <a:buChar char=""/>
              <a:tabLst>
                <a:tab pos="363092" algn="l"/>
              </a:tabLst>
            </a:pPr>
            <a:r>
              <a:rPr sz="850" dirty="0">
                <a:latin typeface="Calibri"/>
                <a:cs typeface="Calibri"/>
              </a:rPr>
              <a:t>*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thod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fi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mo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ETT 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lace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ent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9518" y="6415566"/>
            <a:ext cx="2517100" cy="0"/>
          </a:xfrm>
          <a:custGeom>
            <a:avLst/>
            <a:gdLst/>
            <a:ahLst/>
            <a:cxnLst/>
            <a:rect l="l" t="t" r="r" b="b"/>
            <a:pathLst>
              <a:path w="3257423">
                <a:moveTo>
                  <a:pt x="0" y="0"/>
                </a:moveTo>
                <a:lnTo>
                  <a:pt x="3257423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9" name="object 9"/>
          <p:cNvSpPr txBox="1"/>
          <p:nvPr/>
        </p:nvSpPr>
        <p:spPr>
          <a:xfrm>
            <a:off x="2369705" y="6554920"/>
            <a:ext cx="779693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dirty="0">
                <a:latin typeface="Calibri"/>
                <a:cs typeface="Calibri"/>
              </a:rPr>
              <a:t>*</a:t>
            </a: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m </a:t>
            </a:r>
            <a:r>
              <a:rPr sz="850" b="1" spc="-12" dirty="0">
                <a:latin typeface="Calibri"/>
                <a:cs typeface="Calibri"/>
              </a:rPr>
              <a:t>D</a:t>
            </a:r>
            <a:r>
              <a:rPr sz="850" b="1" dirty="0">
                <a:latin typeface="Calibri"/>
                <a:cs typeface="Calibri"/>
              </a:rPr>
              <a:t>y</a:t>
            </a:r>
            <a:r>
              <a:rPr sz="850" b="1" spc="-4" dirty="0">
                <a:latin typeface="Calibri"/>
                <a:cs typeface="Calibri"/>
              </a:rPr>
              <a:t>n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spc="-12" dirty="0">
                <a:latin typeface="Calibri"/>
                <a:cs typeface="Calibri"/>
              </a:rPr>
              <a:t>m</a:t>
            </a:r>
            <a:r>
              <a:rPr sz="850" b="1" dirty="0">
                <a:latin typeface="Calibri"/>
                <a:cs typeface="Calibri"/>
              </a:rPr>
              <a:t>i</a:t>
            </a:r>
            <a:r>
              <a:rPr sz="850" b="1" spc="-8" dirty="0">
                <a:latin typeface="Calibri"/>
                <a:cs typeface="Calibri"/>
              </a:rPr>
              <a:t>c</a:t>
            </a:r>
            <a:r>
              <a:rPr sz="850" b="1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79518" y="6678180"/>
            <a:ext cx="760988" cy="0"/>
          </a:xfrm>
          <a:custGeom>
            <a:avLst/>
            <a:gdLst/>
            <a:ahLst/>
            <a:cxnLst/>
            <a:rect l="l" t="t" r="r" b="b"/>
            <a:pathLst>
              <a:path w="984808">
                <a:moveTo>
                  <a:pt x="0" y="0"/>
                </a:moveTo>
                <a:lnTo>
                  <a:pt x="98480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11" name="object 11"/>
          <p:cNvSpPr txBox="1"/>
          <p:nvPr/>
        </p:nvSpPr>
        <p:spPr>
          <a:xfrm>
            <a:off x="2546350" y="6692664"/>
            <a:ext cx="2141826" cy="557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7130">
              <a:buFont typeface="Symbol"/>
              <a:buChar char="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Closed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12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eat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186453" indent="-177130">
              <a:spcBef>
                <a:spcPts val="66"/>
              </a:spcBef>
              <a:buFont typeface="Symbol"/>
              <a:buChar char="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rre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er?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dd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ss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im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ed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ate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y</a:t>
            </a:r>
            <a:endParaRPr sz="850">
              <a:latin typeface="Calibri"/>
              <a:cs typeface="Calibri"/>
            </a:endParaRPr>
          </a:p>
          <a:p>
            <a:pPr marL="186453" indent="-177130">
              <a:spcBef>
                <a:spcPts val="54"/>
              </a:spcBef>
              <a:buFont typeface="Symbol"/>
              <a:buChar char="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Task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?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ask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-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new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task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 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le</a:t>
            </a:r>
            <a:endParaRPr sz="850">
              <a:latin typeface="Calibri"/>
              <a:cs typeface="Calibri"/>
            </a:endParaRPr>
          </a:p>
          <a:p>
            <a:pPr marL="186453" indent="-177130">
              <a:spcBef>
                <a:spcPts val="66"/>
              </a:spcBef>
              <a:buFont typeface="Symbol"/>
              <a:buChar char="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Clear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y </a:t>
            </a:r>
            <a:r>
              <a:rPr sz="850" spc="-12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elega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 ta</a:t>
            </a:r>
            <a:r>
              <a:rPr sz="850" spc="-8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ks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6719" y="726036"/>
            <a:ext cx="1782156" cy="805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3092" marR="9813" indent="-353278">
              <a:lnSpc>
                <a:spcPct val="101800"/>
              </a:lnSpc>
            </a:pPr>
            <a:r>
              <a:rPr sz="850" b="1" u="sng" dirty="0">
                <a:latin typeface="Calibri"/>
                <a:cs typeface="Calibri"/>
              </a:rPr>
              <a:t> T r 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t 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r 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v 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spc="-8" dirty="0">
                <a:latin typeface="Calibri"/>
                <a:cs typeface="Calibri"/>
              </a:rPr>
              <a:t>r</a:t>
            </a:r>
            <a:r>
              <a:rPr sz="850" b="1" u="sng" dirty="0">
                <a:latin typeface="Calibri"/>
                <a:cs typeface="Calibri"/>
              </a:rPr>
              <a:t>s i </a:t>
            </a:r>
            <a:r>
              <a:rPr sz="850" b="1" u="sng" spc="-4" dirty="0">
                <a:latin typeface="Calibri"/>
                <a:cs typeface="Calibri"/>
              </a:rPr>
              <a:t>b</a:t>
            </a:r>
            <a:r>
              <a:rPr sz="850" b="1" u="sng" dirty="0">
                <a:latin typeface="Calibri"/>
                <a:cs typeface="Calibri"/>
              </a:rPr>
              <a:t>l e 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c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s </a:t>
            </a:r>
            <a:r>
              <a:rPr sz="850" b="1" u="sng" spc="-4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s 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( </a:t>
            </a:r>
            <a:r>
              <a:rPr sz="850" b="1" u="sng" spc="-12" dirty="0">
                <a:latin typeface="Calibri"/>
                <a:cs typeface="Calibri"/>
              </a:rPr>
              <a:t>H</a:t>
            </a:r>
            <a:r>
              <a:rPr sz="850" b="1" u="sng" spc="-8" dirty="0">
                <a:latin typeface="Calibri"/>
                <a:cs typeface="Calibri"/>
              </a:rPr>
              <a:t>’</a:t>
            </a:r>
            <a:r>
              <a:rPr sz="850" b="1" u="sng" dirty="0">
                <a:latin typeface="Calibri"/>
                <a:cs typeface="Calibri"/>
              </a:rPr>
              <a:t>s  a</a:t>
            </a:r>
            <a:r>
              <a:rPr sz="850" b="1" u="sng" spc="-8" dirty="0">
                <a:latin typeface="Calibri"/>
                <a:cs typeface="Calibri"/>
              </a:rPr>
              <a:t>n</a:t>
            </a:r>
            <a:r>
              <a:rPr sz="850" b="1" u="sng" dirty="0">
                <a:latin typeface="Calibri"/>
                <a:cs typeface="Calibri"/>
              </a:rPr>
              <a:t>d 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T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u="sng" spc="-8" dirty="0">
                <a:latin typeface="Calibri"/>
                <a:cs typeface="Calibri"/>
              </a:rPr>
              <a:t>’</a:t>
            </a:r>
            <a:r>
              <a:rPr sz="850" b="1" u="sng" dirty="0">
                <a:latin typeface="Calibri"/>
                <a:cs typeface="Calibri"/>
              </a:rPr>
              <a:t>s )</a:t>
            </a:r>
            <a:r>
              <a:rPr sz="850" b="1" u="sng" spc="4" dirty="0">
                <a:latin typeface="Calibri"/>
                <a:cs typeface="Calibri"/>
              </a:rPr>
              <a:t> </a:t>
            </a:r>
            <a:r>
              <a:rPr sz="850" b="1" spc="4" dirty="0">
                <a:latin typeface="Calibri"/>
                <a:cs typeface="Calibri"/>
              </a:rPr>
              <a:t> </a:t>
            </a: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x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a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entil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pro</a:t>
            </a:r>
            <a:r>
              <a:rPr sz="850" spc="-15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s </a:t>
            </a: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mia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er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a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19"/>
              </a:spcBef>
            </a:pP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/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15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er ka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ia</a:t>
            </a:r>
            <a:endParaRPr sz="850">
              <a:latin typeface="Calibri"/>
              <a:cs typeface="Calibri"/>
            </a:endParaRPr>
          </a:p>
          <a:p>
            <a:pPr marL="363092">
              <a:spcBef>
                <a:spcPts val="8"/>
              </a:spcBef>
            </a:pPr>
            <a:r>
              <a:rPr sz="850" b="1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ro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en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(</a:t>
            </a:r>
            <a:r>
              <a:rPr sz="850" b="1" spc="-8" dirty="0">
                <a:latin typeface="Calibri"/>
                <a:cs typeface="Calibri"/>
              </a:rPr>
              <a:t>ac</a:t>
            </a:r>
            <a:r>
              <a:rPr sz="850" b="1" dirty="0">
                <a:latin typeface="Calibri"/>
                <a:cs typeface="Calibri"/>
              </a:rPr>
              <a:t>i</a:t>
            </a:r>
            <a:r>
              <a:rPr sz="850" b="1" spc="-4" dirty="0">
                <a:latin typeface="Calibri"/>
                <a:cs typeface="Calibri"/>
              </a:rPr>
              <a:t>do</a:t>
            </a:r>
            <a:r>
              <a:rPr sz="850" b="1" dirty="0">
                <a:latin typeface="Calibri"/>
                <a:cs typeface="Calibri"/>
              </a:rPr>
              <a:t>si</a:t>
            </a:r>
            <a:r>
              <a:rPr sz="850" b="1" spc="-8" dirty="0">
                <a:latin typeface="Calibri"/>
                <a:cs typeface="Calibri"/>
              </a:rPr>
              <a:t>s</a:t>
            </a:r>
            <a:r>
              <a:rPr sz="850" b="1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0010" y="1648126"/>
            <a:ext cx="2103062" cy="543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 marR="1069649">
              <a:lnSpc>
                <a:spcPct val="101800"/>
              </a:lnSpc>
            </a:pP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am</a:t>
            </a:r>
            <a:r>
              <a:rPr sz="850" spc="-15" dirty="0">
                <a:latin typeface="Calibri"/>
                <a:cs typeface="Calibri"/>
              </a:rPr>
              <a:t>p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e,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car</a:t>
            </a:r>
            <a:r>
              <a:rPr sz="850" spc="-8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iac </a:t>
            </a: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ens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eu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t</a:t>
            </a:r>
            <a:r>
              <a:rPr sz="850" spc="-12" dirty="0">
                <a:latin typeface="Calibri"/>
                <a:cs typeface="Calibri"/>
              </a:rPr>
              <a:t>h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rax </a:t>
            </a: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xi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 –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p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s, dr</a:t>
            </a:r>
            <a:r>
              <a:rPr sz="850" spc="-8" dirty="0">
                <a:latin typeface="Calibri"/>
                <a:cs typeface="Calibri"/>
              </a:rPr>
              <a:t>u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9813">
              <a:spcBef>
                <a:spcPts val="19"/>
              </a:spcBef>
            </a:pPr>
            <a:r>
              <a:rPr sz="850" b="1" spc="4" dirty="0">
                <a:latin typeface="Calibri"/>
                <a:cs typeface="Calibri"/>
              </a:rPr>
              <a:t>T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sis –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y (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MI) 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pu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ary</a:t>
            </a:r>
            <a:r>
              <a:rPr sz="850" spc="-8" dirty="0">
                <a:latin typeface="Calibri"/>
                <a:cs typeface="Calibri"/>
              </a:rPr>
              <a:t> (</a:t>
            </a:r>
            <a:r>
              <a:rPr sz="850" dirty="0">
                <a:latin typeface="Calibri"/>
                <a:cs typeface="Calibri"/>
              </a:rPr>
              <a:t>PE)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6719" y="2307343"/>
            <a:ext cx="1897957" cy="279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 marR="9813">
              <a:lnSpc>
                <a:spcPct val="102000"/>
              </a:lnSpc>
            </a:pPr>
            <a:r>
              <a:rPr sz="850" b="1" u="sng" dirty="0">
                <a:latin typeface="Calibri"/>
                <a:cs typeface="Calibri"/>
              </a:rPr>
              <a:t>Ret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rn</a:t>
            </a:r>
            <a:r>
              <a:rPr sz="850" b="1" u="sng" spc="-4" dirty="0">
                <a:latin typeface="Calibri"/>
                <a:cs typeface="Calibri"/>
              </a:rPr>
              <a:t> o</a:t>
            </a:r>
            <a:r>
              <a:rPr sz="850" b="1" u="sng" dirty="0">
                <a:latin typeface="Calibri"/>
                <a:cs typeface="Calibri"/>
              </a:rPr>
              <a:t>f</a:t>
            </a:r>
            <a:r>
              <a:rPr sz="850" b="1" u="sng" spc="-4" dirty="0">
                <a:latin typeface="Calibri"/>
                <a:cs typeface="Calibri"/>
              </a:rPr>
              <a:t> Spon</a:t>
            </a:r>
            <a:r>
              <a:rPr sz="850" b="1" u="sng" dirty="0">
                <a:latin typeface="Calibri"/>
                <a:cs typeface="Calibri"/>
              </a:rPr>
              <a:t>t</a:t>
            </a:r>
            <a:r>
              <a:rPr sz="850" b="1" u="sng" spc="-4" dirty="0">
                <a:latin typeface="Calibri"/>
                <a:cs typeface="Calibri"/>
              </a:rPr>
              <a:t>aneou</a:t>
            </a:r>
            <a:r>
              <a:rPr sz="850" b="1" u="sng" dirty="0">
                <a:latin typeface="Calibri"/>
                <a:cs typeface="Calibri"/>
              </a:rPr>
              <a:t>s 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8" dirty="0">
                <a:latin typeface="Calibri"/>
                <a:cs typeface="Calibri"/>
              </a:rPr>
              <a:t>r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l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t</a:t>
            </a:r>
            <a:r>
              <a:rPr sz="850" b="1" u="sng" spc="4" dirty="0">
                <a:latin typeface="Calibri"/>
                <a:cs typeface="Calibri"/>
              </a:rPr>
              <a:t>i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n</a:t>
            </a:r>
            <a:r>
              <a:rPr sz="850" b="1" u="sng" spc="-8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(RO</a:t>
            </a:r>
            <a:r>
              <a:rPr sz="850" b="1" u="sng" spc="-8" dirty="0">
                <a:latin typeface="Calibri"/>
                <a:cs typeface="Calibri"/>
              </a:rPr>
              <a:t>SC</a:t>
            </a:r>
            <a:r>
              <a:rPr sz="850" b="1" u="sng" dirty="0">
                <a:latin typeface="Calibri"/>
                <a:cs typeface="Calibri"/>
              </a:rPr>
              <a:t>)</a:t>
            </a:r>
            <a:r>
              <a:rPr sz="850" b="1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P</a:t>
            </a:r>
            <a:r>
              <a:rPr sz="850" b="1" u="sng" spc="-8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st R</a:t>
            </a:r>
            <a:r>
              <a:rPr sz="850" b="1" u="sng" spc="-12" dirty="0">
                <a:latin typeface="Calibri"/>
                <a:cs typeface="Calibri"/>
              </a:rPr>
              <a:t>e</a:t>
            </a:r>
            <a:r>
              <a:rPr sz="850" b="1" u="sng" dirty="0">
                <a:latin typeface="Calibri"/>
                <a:cs typeface="Calibri"/>
              </a:rPr>
              <a:t>s</a:t>
            </a:r>
            <a:r>
              <a:rPr sz="850" b="1" u="sng" spc="-4" dirty="0">
                <a:latin typeface="Calibri"/>
                <a:cs typeface="Calibri"/>
              </a:rPr>
              <a:t>u</a:t>
            </a:r>
            <a:r>
              <a:rPr sz="850" b="1" u="sng" dirty="0">
                <a:latin typeface="Calibri"/>
                <a:cs typeface="Calibri"/>
              </a:rPr>
              <a:t>s</a:t>
            </a:r>
            <a:r>
              <a:rPr sz="850" b="1" u="sng" spc="-8" dirty="0">
                <a:latin typeface="Calibri"/>
                <a:cs typeface="Calibri"/>
              </a:rPr>
              <a:t>c</a:t>
            </a:r>
            <a:r>
              <a:rPr sz="850" b="1" u="sng" dirty="0">
                <a:latin typeface="Calibri"/>
                <a:cs typeface="Calibri"/>
              </a:rPr>
              <a:t>it</a:t>
            </a:r>
            <a:r>
              <a:rPr sz="850" b="1" u="sng" spc="-4" dirty="0">
                <a:latin typeface="Calibri"/>
                <a:cs typeface="Calibri"/>
              </a:rPr>
              <a:t>a</a:t>
            </a:r>
            <a:r>
              <a:rPr sz="850" b="1" u="sng" spc="-12" dirty="0">
                <a:latin typeface="Calibri"/>
                <a:cs typeface="Calibri"/>
              </a:rPr>
              <a:t>t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4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n</a:t>
            </a:r>
            <a:r>
              <a:rPr sz="850" b="1" u="sng" spc="-4" dirty="0">
                <a:latin typeface="Calibri"/>
                <a:cs typeface="Calibri"/>
              </a:rPr>
              <a:t> </a:t>
            </a:r>
            <a:r>
              <a:rPr sz="850" b="1" u="sng" spc="4" dirty="0">
                <a:latin typeface="Calibri"/>
                <a:cs typeface="Calibri"/>
              </a:rPr>
              <a:t>C</a:t>
            </a:r>
            <a:r>
              <a:rPr sz="850" b="1" u="sng" spc="-8" dirty="0">
                <a:latin typeface="Calibri"/>
                <a:cs typeface="Calibri"/>
              </a:rPr>
              <a:t>a</a:t>
            </a:r>
            <a:r>
              <a:rPr sz="850" b="1" u="sng" dirty="0">
                <a:latin typeface="Calibri"/>
                <a:cs typeface="Calibri"/>
              </a:rPr>
              <a:t>re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6719" y="2572840"/>
            <a:ext cx="2427403" cy="8047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indent="-176639">
              <a:buFont typeface="Wingdings"/>
              <a:buChar char="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12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Lead</a:t>
            </a:r>
            <a:endParaRPr sz="850">
              <a:latin typeface="Calibri"/>
              <a:cs typeface="Calibri"/>
            </a:endParaRPr>
          </a:p>
          <a:p>
            <a:pPr marL="186453" marR="57408" indent="-176639">
              <a:lnSpc>
                <a:spcPct val="101800"/>
              </a:lnSpc>
              <a:buFont typeface="Wingdings"/>
              <a:buChar char="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*C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ary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erf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-</a:t>
            </a:r>
            <a:r>
              <a:rPr sz="850" dirty="0">
                <a:latin typeface="Calibri"/>
                <a:cs typeface="Calibri"/>
              </a:rPr>
              <a:t>ca</a:t>
            </a:r>
            <a:r>
              <a:rPr sz="850" spc="-15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 cen</a:t>
            </a:r>
            <a:r>
              <a:rPr sz="850" spc="-12" dirty="0">
                <a:latin typeface="Calibri"/>
                <a:cs typeface="Calibri"/>
              </a:rPr>
              <a:t>t</a:t>
            </a:r>
            <a:r>
              <a:rPr sz="850" dirty="0">
                <a:latin typeface="Calibri"/>
                <a:cs typeface="Calibri"/>
              </a:rPr>
              <a:t>er is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-8" dirty="0">
                <a:latin typeface="Calibri"/>
                <a:cs typeface="Calibri"/>
              </a:rPr>
              <a:t> 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st a</a:t>
            </a:r>
            <a:r>
              <a:rPr sz="850" spc="-4" dirty="0">
                <a:latin typeface="Calibri"/>
                <a:cs typeface="Calibri"/>
              </a:rPr>
              <a:t>pp</a:t>
            </a:r>
            <a:r>
              <a:rPr sz="850" dirty="0">
                <a:latin typeface="Calibri"/>
                <a:cs typeface="Calibri"/>
              </a:rPr>
              <a:t>ro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ri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te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EMS </a:t>
            </a:r>
            <a:r>
              <a:rPr sz="850" spc="-15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esti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  <a:p>
            <a:pPr marL="186453" marR="9813" indent="-176639">
              <a:lnSpc>
                <a:spcPct val="101800"/>
              </a:lnSpc>
              <a:buFont typeface="Wingdings"/>
              <a:buChar char=""/>
              <a:tabLst>
                <a:tab pos="186453" algn="l"/>
              </a:tabLst>
            </a:pPr>
            <a:r>
              <a:rPr sz="850" dirty="0">
                <a:latin typeface="Calibri"/>
                <a:cs typeface="Calibri"/>
              </a:rPr>
              <a:t>*</a:t>
            </a:r>
            <a:r>
              <a:rPr sz="850" spc="-4" dirty="0">
                <a:latin typeface="Calibri"/>
                <a:cs typeface="Calibri"/>
              </a:rPr>
              <a:t>H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mia if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DOES </a:t>
            </a:r>
            <a:r>
              <a:rPr sz="850" spc="-12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OT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w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verb</a:t>
            </a:r>
            <a:r>
              <a:rPr sz="850" spc="-4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l c</a:t>
            </a:r>
            <a:r>
              <a:rPr sz="850" spc="-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s </a:t>
            </a:r>
            <a:r>
              <a:rPr sz="850" spc="4" dirty="0">
                <a:latin typeface="Calibri"/>
                <a:cs typeface="Calibri"/>
              </a:rPr>
              <a:t>(</a:t>
            </a:r>
            <a:r>
              <a:rPr sz="850" b="1" dirty="0">
                <a:latin typeface="Calibri"/>
                <a:cs typeface="Calibri"/>
              </a:rPr>
              <a:t>t</a:t>
            </a:r>
            <a:r>
              <a:rPr sz="850" b="1" spc="-4" dirty="0">
                <a:latin typeface="Calibri"/>
                <a:cs typeface="Calibri"/>
              </a:rPr>
              <a:t>a</a:t>
            </a:r>
            <a:r>
              <a:rPr sz="850" b="1" spc="-8" dirty="0">
                <a:latin typeface="Calibri"/>
                <a:cs typeface="Calibri"/>
              </a:rPr>
              <a:t>r</a:t>
            </a:r>
            <a:r>
              <a:rPr sz="850" b="1" dirty="0">
                <a:latin typeface="Calibri"/>
                <a:cs typeface="Calibri"/>
              </a:rPr>
              <a:t>g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t t</a:t>
            </a:r>
            <a:r>
              <a:rPr sz="850" b="1" spc="-12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mp</a:t>
            </a:r>
            <a:r>
              <a:rPr sz="850" b="1" spc="-8" dirty="0">
                <a:latin typeface="Calibri"/>
                <a:cs typeface="Calibri"/>
              </a:rPr>
              <a:t>era</a:t>
            </a:r>
            <a:r>
              <a:rPr sz="850" b="1" dirty="0">
                <a:latin typeface="Calibri"/>
                <a:cs typeface="Calibri"/>
              </a:rPr>
              <a:t>t</a:t>
            </a:r>
            <a:r>
              <a:rPr sz="850" b="1" spc="-4" dirty="0">
                <a:latin typeface="Calibri"/>
                <a:cs typeface="Calibri"/>
              </a:rPr>
              <a:t>u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dirty="0">
                <a:latin typeface="Calibri"/>
                <a:cs typeface="Calibri"/>
              </a:rPr>
              <a:t>,</a:t>
            </a:r>
            <a:r>
              <a:rPr sz="850" b="1" spc="8" dirty="0">
                <a:latin typeface="Calibri"/>
                <a:cs typeface="Calibri"/>
              </a:rPr>
              <a:t> </a:t>
            </a:r>
            <a:r>
              <a:rPr sz="850" b="1" spc="-8" dirty="0">
                <a:latin typeface="Calibri"/>
                <a:cs typeface="Calibri"/>
              </a:rPr>
              <a:t>a</a:t>
            </a:r>
            <a:r>
              <a:rPr sz="850" b="1" dirty="0">
                <a:latin typeface="Calibri"/>
                <a:cs typeface="Calibri"/>
              </a:rPr>
              <a:t>t l</a:t>
            </a:r>
            <a:r>
              <a:rPr sz="850" b="1" spc="-4" dirty="0">
                <a:latin typeface="Calibri"/>
                <a:cs typeface="Calibri"/>
              </a:rPr>
              <a:t>e</a:t>
            </a:r>
            <a:r>
              <a:rPr sz="850" b="1" spc="-8" dirty="0">
                <a:latin typeface="Calibri"/>
                <a:cs typeface="Calibri"/>
              </a:rPr>
              <a:t>as</a:t>
            </a:r>
            <a:r>
              <a:rPr sz="850" b="1" dirty="0">
                <a:latin typeface="Calibri"/>
                <a:cs typeface="Calibri"/>
              </a:rPr>
              <a:t>t </a:t>
            </a:r>
            <a:r>
              <a:rPr sz="850" b="1" spc="-8" dirty="0">
                <a:latin typeface="Calibri"/>
                <a:cs typeface="Calibri"/>
              </a:rPr>
              <a:t>2</a:t>
            </a:r>
            <a:r>
              <a:rPr sz="850" b="1" dirty="0">
                <a:latin typeface="Calibri"/>
                <a:cs typeface="Calibri"/>
              </a:rPr>
              <a:t>4 h</a:t>
            </a:r>
            <a:r>
              <a:rPr sz="850" b="1" spc="-8" dirty="0">
                <a:latin typeface="Calibri"/>
                <a:cs typeface="Calibri"/>
              </a:rPr>
              <a:t>o</a:t>
            </a:r>
            <a:r>
              <a:rPr sz="850" b="1" spc="-4" dirty="0">
                <a:latin typeface="Calibri"/>
                <a:cs typeface="Calibri"/>
              </a:rPr>
              <a:t>u</a:t>
            </a:r>
            <a:r>
              <a:rPr sz="850" b="1" dirty="0">
                <a:latin typeface="Calibri"/>
                <a:cs typeface="Calibri"/>
              </a:rPr>
              <a:t>r</a:t>
            </a:r>
            <a:r>
              <a:rPr sz="850" b="1" spc="-4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, 32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3</a:t>
            </a:r>
            <a:r>
              <a:rPr sz="850" dirty="0">
                <a:latin typeface="Calibri"/>
                <a:cs typeface="Calibri"/>
              </a:rPr>
              <a:t>6 deg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es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6719" y="5954325"/>
            <a:ext cx="768408" cy="145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13"/>
            <a:r>
              <a:rPr sz="850" b="1" u="sng" dirty="0">
                <a:latin typeface="Calibri"/>
                <a:cs typeface="Calibri"/>
              </a:rPr>
              <a:t>P</a:t>
            </a:r>
            <a:r>
              <a:rPr sz="850" b="1" u="sng" spc="-8" dirty="0">
                <a:latin typeface="Calibri"/>
                <a:cs typeface="Calibri"/>
              </a:rPr>
              <a:t>o</a:t>
            </a:r>
            <a:r>
              <a:rPr sz="850" b="1" u="sng" dirty="0">
                <a:latin typeface="Calibri"/>
                <a:cs typeface="Calibri"/>
              </a:rPr>
              <a:t>i</a:t>
            </a:r>
            <a:r>
              <a:rPr sz="850" b="1" u="sng" spc="-4" dirty="0">
                <a:latin typeface="Calibri"/>
                <a:cs typeface="Calibri"/>
              </a:rPr>
              <a:t>n</a:t>
            </a:r>
            <a:r>
              <a:rPr sz="850" b="1" u="sng" dirty="0">
                <a:latin typeface="Calibri"/>
                <a:cs typeface="Calibri"/>
              </a:rPr>
              <a:t>ts to</a:t>
            </a:r>
            <a:r>
              <a:rPr sz="850" b="1" u="sng" spc="-12" dirty="0">
                <a:latin typeface="Calibri"/>
                <a:cs typeface="Calibri"/>
              </a:rPr>
              <a:t> </a:t>
            </a:r>
            <a:r>
              <a:rPr sz="850" b="1" u="sng" dirty="0">
                <a:latin typeface="Calibri"/>
                <a:cs typeface="Calibri"/>
              </a:rPr>
              <a:t>P</a:t>
            </a:r>
            <a:r>
              <a:rPr sz="850" b="1" u="sng" spc="-8" dirty="0">
                <a:latin typeface="Calibri"/>
                <a:cs typeface="Calibri"/>
              </a:rPr>
              <a:t>o</a:t>
            </a:r>
            <a:r>
              <a:rPr sz="850" b="1" u="sng" spc="-4" dirty="0">
                <a:latin typeface="Calibri"/>
                <a:cs typeface="Calibri"/>
              </a:rPr>
              <a:t>nde</a:t>
            </a:r>
            <a:r>
              <a:rPr sz="850" b="1" u="sng" dirty="0">
                <a:latin typeface="Calibri"/>
                <a:cs typeface="Calibri"/>
              </a:rPr>
              <a:t>r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6719" y="6089777"/>
            <a:ext cx="2469111" cy="1093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453" marR="9813" indent="-176639">
              <a:lnSpc>
                <a:spcPct val="101800"/>
              </a:lnSpc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*Med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cal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merge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c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Te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s (M</a:t>
            </a:r>
            <a:r>
              <a:rPr sz="850" spc="-12" dirty="0">
                <a:latin typeface="Calibri"/>
                <a:cs typeface="Calibri"/>
              </a:rPr>
              <a:t>E</a:t>
            </a:r>
            <a:r>
              <a:rPr sz="850" dirty="0">
                <a:latin typeface="Calibri"/>
                <a:cs typeface="Calibri"/>
              </a:rPr>
              <a:t>T)/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Rap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espo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s</a:t>
            </a:r>
            <a:r>
              <a:rPr sz="850" dirty="0">
                <a:latin typeface="Calibri"/>
                <a:cs typeface="Calibri"/>
              </a:rPr>
              <a:t>e Te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ms (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RT)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can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-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ve</a:t>
            </a:r>
            <a:r>
              <a:rPr sz="850" spc="-8" dirty="0">
                <a:latin typeface="Calibri"/>
                <a:cs typeface="Calibri"/>
              </a:rPr>
              <a:t> 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tcome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y ide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ti</a:t>
            </a:r>
            <a:r>
              <a:rPr sz="850" spc="-12" dirty="0">
                <a:latin typeface="Calibri"/>
                <a:cs typeface="Calibri"/>
              </a:rPr>
              <a:t>f</a:t>
            </a:r>
            <a:r>
              <a:rPr sz="850" dirty="0">
                <a:latin typeface="Calibri"/>
                <a:cs typeface="Calibri"/>
              </a:rPr>
              <a:t>yi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 a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treating</a:t>
            </a:r>
            <a:r>
              <a:rPr sz="850" spc="-8" dirty="0">
                <a:latin typeface="Calibri"/>
                <a:cs typeface="Calibri"/>
              </a:rPr>
              <a:t> e</a:t>
            </a:r>
            <a:r>
              <a:rPr sz="850" dirty="0">
                <a:latin typeface="Calibri"/>
                <a:cs typeface="Calibri"/>
              </a:rPr>
              <a:t>ar</a:t>
            </a:r>
            <a:r>
              <a:rPr sz="850" spc="-4" dirty="0">
                <a:latin typeface="Calibri"/>
                <a:cs typeface="Calibri"/>
              </a:rPr>
              <a:t>l</a:t>
            </a:r>
            <a:r>
              <a:rPr sz="850" dirty="0">
                <a:latin typeface="Calibri"/>
                <a:cs typeface="Calibri"/>
              </a:rPr>
              <a:t>y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cli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ical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eter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rat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.</a:t>
            </a:r>
            <a:endParaRPr sz="850">
              <a:latin typeface="Calibri"/>
              <a:cs typeface="Calibri"/>
            </a:endParaRPr>
          </a:p>
          <a:p>
            <a:pPr marL="186453" marR="77525" indent="-176639">
              <a:lnSpc>
                <a:spcPct val="101800"/>
              </a:lnSpc>
              <a:spcBef>
                <a:spcPts val="4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*O</a:t>
            </a:r>
            <a:r>
              <a:rPr sz="850" spc="4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me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su</a:t>
            </a:r>
            <a:r>
              <a:rPr sz="850" spc="-4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 f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5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er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th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</a:t>
            </a:r>
            <a:r>
              <a:rPr sz="850" spc="-8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le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f the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ma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le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54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*Mi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al s</a:t>
            </a:r>
            <a:r>
              <a:rPr sz="850" spc="-8" dirty="0">
                <a:latin typeface="Calibri"/>
                <a:cs typeface="Calibri"/>
              </a:rPr>
              <a:t>y</a:t>
            </a:r>
            <a:r>
              <a:rPr sz="850" dirty="0">
                <a:latin typeface="Calibri"/>
                <a:cs typeface="Calibri"/>
              </a:rPr>
              <a:t>s</a:t>
            </a:r>
            <a:r>
              <a:rPr sz="850" spc="-8" dirty="0">
                <a:latin typeface="Calibri"/>
                <a:cs typeface="Calibri"/>
              </a:rPr>
              <a:t>t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4" dirty="0">
                <a:latin typeface="Calibri"/>
                <a:cs typeface="Calibri"/>
              </a:rPr>
              <a:t>i</a:t>
            </a:r>
            <a:r>
              <a:rPr sz="850" dirty="0">
                <a:latin typeface="Calibri"/>
                <a:cs typeface="Calibri"/>
              </a:rPr>
              <a:t>c </a:t>
            </a:r>
            <a:r>
              <a:rPr sz="850" spc="-4" dirty="0">
                <a:latin typeface="Calibri"/>
                <a:cs typeface="Calibri"/>
              </a:rPr>
              <a:t>b</a:t>
            </a:r>
            <a:r>
              <a:rPr sz="850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d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essure is</a:t>
            </a:r>
            <a:r>
              <a:rPr sz="850" spc="-8" dirty="0">
                <a:latin typeface="Calibri"/>
                <a:cs typeface="Calibri"/>
              </a:rPr>
              <a:t> 9</a:t>
            </a:r>
            <a:r>
              <a:rPr sz="850" dirty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D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</a:t>
            </a:r>
            <a:r>
              <a:rPr sz="850" spc="-12" dirty="0">
                <a:latin typeface="Calibri"/>
                <a:cs typeface="Calibri"/>
              </a:rPr>
              <a:t>’</a:t>
            </a:r>
            <a:r>
              <a:rPr sz="850" dirty="0">
                <a:latin typeface="Calibri"/>
                <a:cs typeface="Calibri"/>
              </a:rPr>
              <a:t>t suct</a:t>
            </a:r>
            <a:r>
              <a:rPr sz="850" spc="-12" dirty="0">
                <a:latin typeface="Calibri"/>
                <a:cs typeface="Calibri"/>
              </a:rPr>
              <a:t>i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8" dirty="0">
                <a:latin typeface="Calibri"/>
                <a:cs typeface="Calibri"/>
              </a:rPr>
              <a:t>f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sz="850" spc="-12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12" dirty="0">
                <a:latin typeface="Calibri"/>
                <a:cs typeface="Calibri"/>
              </a:rPr>
              <a:t>r</a:t>
            </a:r>
            <a:r>
              <a:rPr sz="850" dirty="0">
                <a:latin typeface="Calibri"/>
                <a:cs typeface="Calibri"/>
              </a:rPr>
              <a:t>e th</a:t>
            </a:r>
            <a:r>
              <a:rPr sz="850" spc="-12" dirty="0">
                <a:latin typeface="Calibri"/>
                <a:cs typeface="Calibri"/>
              </a:rPr>
              <a:t>a</a:t>
            </a:r>
            <a:r>
              <a:rPr sz="850" dirty="0">
                <a:latin typeface="Calibri"/>
                <a:cs typeface="Calibri"/>
              </a:rPr>
              <a:t>n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1</a:t>
            </a:r>
            <a:r>
              <a:rPr sz="850" dirty="0">
                <a:latin typeface="Calibri"/>
                <a:cs typeface="Calibri"/>
              </a:rPr>
              <a:t>0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se</a:t>
            </a:r>
            <a:r>
              <a:rPr sz="850" spc="-8" dirty="0">
                <a:latin typeface="Calibri"/>
                <a:cs typeface="Calibri"/>
              </a:rPr>
              <a:t>c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spc="-4" dirty="0">
                <a:latin typeface="Calibri"/>
                <a:cs typeface="Calibri"/>
              </a:rPr>
              <a:t>nd</a:t>
            </a:r>
            <a:r>
              <a:rPr sz="850" dirty="0">
                <a:latin typeface="Calibri"/>
                <a:cs typeface="Calibri"/>
              </a:rPr>
              <a:t>s</a:t>
            </a:r>
            <a:endParaRPr sz="850">
              <a:latin typeface="Calibri"/>
              <a:cs typeface="Calibri"/>
            </a:endParaRPr>
          </a:p>
          <a:p>
            <a:pPr marL="186453" indent="-176639">
              <a:spcBef>
                <a:spcPts val="66"/>
              </a:spcBef>
              <a:buFont typeface="Symbol"/>
              <a:buChar char=""/>
              <a:tabLst>
                <a:tab pos="185962" algn="l"/>
              </a:tabLst>
            </a:pPr>
            <a:r>
              <a:rPr sz="850" dirty="0">
                <a:latin typeface="Calibri"/>
                <a:cs typeface="Calibri"/>
              </a:rPr>
              <a:t>*</a:t>
            </a:r>
            <a:r>
              <a:rPr sz="850" spc="4" dirty="0">
                <a:latin typeface="Calibri"/>
                <a:cs typeface="Calibri"/>
              </a:rPr>
              <a:t>P</a:t>
            </a:r>
            <a:r>
              <a:rPr sz="850" spc="-4" dirty="0">
                <a:latin typeface="Calibri"/>
                <a:cs typeface="Calibri"/>
              </a:rPr>
              <a:t>u</a:t>
            </a:r>
            <a:r>
              <a:rPr sz="850" dirty="0">
                <a:latin typeface="Calibri"/>
                <a:cs typeface="Calibri"/>
              </a:rPr>
              <a:t>lse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xi</a:t>
            </a:r>
            <a:r>
              <a:rPr sz="850" spc="-4" dirty="0">
                <a:latin typeface="Calibri"/>
                <a:cs typeface="Calibri"/>
              </a:rPr>
              <a:t>m</a:t>
            </a:r>
            <a:r>
              <a:rPr sz="850" dirty="0">
                <a:latin typeface="Calibri"/>
                <a:cs typeface="Calibri"/>
              </a:rPr>
              <a:t>eter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rea</a:t>
            </a:r>
            <a:r>
              <a:rPr sz="850" spc="-4" dirty="0">
                <a:latin typeface="Calibri"/>
                <a:cs typeface="Calibri"/>
              </a:rPr>
              <a:t>d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n</a:t>
            </a:r>
            <a:r>
              <a:rPr sz="850" dirty="0">
                <a:latin typeface="Calibri"/>
                <a:cs typeface="Calibri"/>
              </a:rPr>
              <a:t>g</a:t>
            </a:r>
            <a:r>
              <a:rPr sz="850" spc="-4" dirty="0">
                <a:latin typeface="Calibri"/>
                <a:cs typeface="Calibri"/>
              </a:rPr>
              <a:t> </a:t>
            </a:r>
            <a:r>
              <a:rPr sz="850" spc="-12" dirty="0">
                <a:latin typeface="Calibri"/>
                <a:cs typeface="Calibri"/>
              </a:rPr>
              <a:t>l</a:t>
            </a:r>
            <a:r>
              <a:rPr sz="850" spc="-8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w,</a:t>
            </a:r>
            <a:r>
              <a:rPr sz="850" spc="4" dirty="0">
                <a:latin typeface="Calibri"/>
                <a:cs typeface="Calibri"/>
              </a:rPr>
              <a:t> </a:t>
            </a:r>
            <a:r>
              <a:rPr sz="850" spc="-4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i</a:t>
            </a:r>
            <a:r>
              <a:rPr sz="850" spc="-8" dirty="0">
                <a:latin typeface="Calibri"/>
                <a:cs typeface="Calibri"/>
              </a:rPr>
              <a:t>v</a:t>
            </a:r>
            <a:r>
              <a:rPr sz="850" dirty="0">
                <a:latin typeface="Calibri"/>
                <a:cs typeface="Calibri"/>
              </a:rPr>
              <a:t>e</a:t>
            </a:r>
            <a:r>
              <a:rPr sz="850" spc="-8" dirty="0">
                <a:latin typeface="Calibri"/>
                <a:cs typeface="Calibri"/>
              </a:rPr>
              <a:t> </a:t>
            </a:r>
            <a:r>
              <a:rPr sz="850" spc="4" dirty="0">
                <a:latin typeface="Calibri"/>
                <a:cs typeface="Calibri"/>
              </a:rPr>
              <a:t>o</a:t>
            </a:r>
            <a:r>
              <a:rPr sz="850" dirty="0">
                <a:latin typeface="Calibri"/>
                <a:cs typeface="Calibri"/>
              </a:rPr>
              <a:t>xy</a:t>
            </a:r>
            <a:r>
              <a:rPr sz="850" spc="-15" dirty="0">
                <a:latin typeface="Calibri"/>
                <a:cs typeface="Calibri"/>
              </a:rPr>
              <a:t>g</a:t>
            </a:r>
            <a:r>
              <a:rPr sz="850" dirty="0">
                <a:latin typeface="Calibri"/>
                <a:cs typeface="Calibri"/>
              </a:rPr>
              <a:t>en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94827" y="2480004"/>
            <a:ext cx="2435352" cy="2066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19" name="object 19"/>
          <p:cNvSpPr/>
          <p:nvPr/>
        </p:nvSpPr>
        <p:spPr>
          <a:xfrm>
            <a:off x="2394827" y="5406528"/>
            <a:ext cx="2494234" cy="992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  <p:sp>
        <p:nvSpPr>
          <p:cNvPr id="20" name="object 20"/>
          <p:cNvSpPr/>
          <p:nvPr/>
        </p:nvSpPr>
        <p:spPr>
          <a:xfrm>
            <a:off x="5221154" y="3502291"/>
            <a:ext cx="2553116" cy="2457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91"/>
          </a:p>
        </p:txBody>
      </p:sp>
    </p:spTree>
    <p:extLst>
      <p:ext uri="{BB962C8B-B14F-4D97-AF65-F5344CB8AC3E}">
        <p14:creationId xmlns:p14="http://schemas.microsoft.com/office/powerpoint/2010/main" val="73342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3" y="1455420"/>
            <a:ext cx="5972175" cy="4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1523</Words>
  <Application>Microsoft Office PowerPoint</Application>
  <PresentationFormat>Custom</PresentationFormat>
  <Paragraphs>314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msgothic</vt:lpstr>
      <vt:lpstr>Symbol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Cardiac Dysrhythmia Overview to help with ACLS Precourse Examination</dc:title>
  <dc:creator>STAN</dc:creator>
  <cp:lastModifiedBy>Erbayri, John A</cp:lastModifiedBy>
  <cp:revision>6</cp:revision>
  <dcterms:created xsi:type="dcterms:W3CDTF">2016-10-13T16:04:08Z</dcterms:created>
  <dcterms:modified xsi:type="dcterms:W3CDTF">2016-10-14T13:13:37Z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2016-10-13T00:00:00Z</vt:filetime>
  </property>
  <property fmtid="{D5CDD505-2E9C-101B-9397-08002B2CF9AE}" pid="3" name="LastSaved">
    <vt:filetime>2016-10-13T00:00:00Z</vt:filetime>
  </property>
</Properties>
</file>